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3"/>
    <p:sldId id="301" r:id="rId4"/>
    <p:sldId id="277" r:id="rId5"/>
    <p:sldId id="265" r:id="rId6"/>
    <p:sldId id="721" r:id="rId7"/>
    <p:sldId id="276" r:id="rId8"/>
    <p:sldId id="267" r:id="rId9"/>
    <p:sldId id="302" r:id="rId10"/>
    <p:sldId id="708" r:id="rId11"/>
    <p:sldId id="710" r:id="rId12"/>
    <p:sldId id="718" r:id="rId13"/>
    <p:sldId id="719" r:id="rId14"/>
    <p:sldId id="711" r:id="rId15"/>
    <p:sldId id="720" r:id="rId16"/>
    <p:sldId id="293" r:id="rId17"/>
    <p:sldId id="717" r:id="rId18"/>
    <p:sldId id="280" r:id="rId19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4258" userDrawn="1">
          <p15:clr>
            <a:srgbClr val="A4A3A4"/>
          </p15:clr>
        </p15:guide>
        <p15:guide id="6" pos="3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9FD"/>
    <a:srgbClr val="E2EAF4"/>
    <a:srgbClr val="FFFFFF"/>
    <a:srgbClr val="6B9791"/>
    <a:srgbClr val="FBFCFC"/>
    <a:srgbClr val="E3E7ED"/>
    <a:srgbClr val="FBFCFE"/>
    <a:srgbClr val="E4E8F0"/>
    <a:srgbClr val="DEE4EC"/>
    <a:srgbClr val="ADBA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86483" autoAdjust="0"/>
  </p:normalViewPr>
  <p:slideViewPr>
    <p:cSldViewPr snapToGrid="0" showGuides="1">
      <p:cViewPr>
        <p:scale>
          <a:sx n="50" d="100"/>
          <a:sy n="50" d="100"/>
        </p:scale>
        <p:origin x="484" y="252"/>
      </p:cViewPr>
      <p:guideLst>
        <p:guide orient="horz" pos="4258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10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01141498925344"/>
          <c:y val="0.0244537738686561"/>
          <c:w val="0.928487970531886"/>
          <c:h val="0.8998876352521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9525" cap="rnd">
                <a:solidFill>
                  <a:schemeClr val="accent5"/>
                </a:solidFill>
              </a:ln>
              <a:effectLst/>
            </c:spPr>
            <c:trendlineType val="exp"/>
            <c:dispRSqr val="0"/>
            <c:dispEq val="0"/>
          </c:trendline>
          <c:trendline>
            <c:spPr>
              <a:ln w="9525" cap="rnd">
                <a:noFill/>
              </a:ln>
              <a:effectLst/>
            </c:spPr>
            <c:trendlineType val="exp"/>
            <c:dispRSqr val="0"/>
            <c:dispEq val="0"/>
          </c:trendline>
          <c:cat>
            <c:numRef>
              <c:f>Sheet1!$A$3:$A$8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Sheet1!$B$3:$B$8</c:f>
              <c:numCache>
                <c:formatCode>#,##0.00</c:formatCode>
                <c:ptCount val="6"/>
                <c:pt idx="0">
                  <c:v>0.18</c:v>
                </c:pt>
                <c:pt idx="1">
                  <c:v>0.73</c:v>
                </c:pt>
                <c:pt idx="2">
                  <c:v>0.96</c:v>
                </c:pt>
                <c:pt idx="3">
                  <c:v>1.1</c:v>
                </c:pt>
                <c:pt idx="4">
                  <c:v>1.68</c:v>
                </c:pt>
                <c:pt idx="5">
                  <c:v>2.5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05"/>
        <c:overlap val="-50"/>
        <c:axId val="711508464"/>
        <c:axId val="711505104"/>
      </c:barChart>
      <c:catAx>
        <c:axId val="711508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11505104"/>
        <c:crosses val="autoZero"/>
        <c:auto val="1"/>
        <c:lblAlgn val="ctr"/>
        <c:lblOffset val="100"/>
        <c:noMultiLvlLbl val="0"/>
      </c:catAx>
      <c:valAx>
        <c:axId val="711505104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115084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70a1e353-7821-4767-a86c-d6a8f8fca37d}"/>
      </c:ext>
    </c:extLst>
  </c:chart>
  <c:spPr>
    <a:noFill/>
    <a:ln>
      <a:noFill/>
    </a:ln>
    <a:effectLst/>
  </c:spPr>
  <c:txPr>
    <a:bodyPr/>
    <a:lstStyle/>
    <a:p>
      <a:pPr>
        <a:defRPr lang="zh-CN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EE268-7783-4B31-A440-568C77E9B6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5B64-EC5C-434C-941A-3561D6CBDD4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46" name="矩形 45" descr="e4720124-513f-47fd-b5b6-ec989a1907ef"/>
            <p:cNvSpPr/>
            <p:nvPr/>
          </p:nvSpPr>
          <p:spPr>
            <a:xfrm>
              <a:off x="5397500" y="0"/>
              <a:ext cx="6794500" cy="6858000"/>
            </a:xfrm>
            <a:prstGeom prst="rect">
              <a:avLst/>
            </a:prstGeom>
            <a:blipFill>
              <a:blip r:embed="rId2"/>
              <a:srcRect/>
              <a:stretch>
                <a:fillRect l="-8687" r="-42715"/>
              </a:stretch>
            </a:blipFill>
            <a:ln w="38100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algn="ctr"/>
              <a:endParaRPr lang="zh-CN" altLang="en-US" dirty="0"/>
            </a:p>
          </p:txBody>
        </p:sp>
        <p:sp>
          <p:nvSpPr>
            <p:cNvPr id="3" name="矩形 2"/>
            <p:cNvSpPr/>
            <p:nvPr/>
          </p:nvSpPr>
          <p:spPr>
            <a:xfrm>
              <a:off x="4807256" y="5007388"/>
              <a:ext cx="1125080" cy="185061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660400" y="-1"/>
              <a:ext cx="884545" cy="203067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0319727" y="-1"/>
              <a:ext cx="1872273" cy="526259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0" y="6184909"/>
              <a:ext cx="929334" cy="673091"/>
            </a:xfrm>
            <a:custGeom>
              <a:avLst/>
              <a:gdLst>
                <a:gd name="connsiteX0" fmla="*/ 873456 w 929334"/>
                <a:gd name="connsiteY0" fmla="*/ 55878 h 673091"/>
                <a:gd name="connsiteX1" fmla="*/ 873456 w 929334"/>
                <a:gd name="connsiteY1" fmla="*/ 0 h 673091"/>
                <a:gd name="connsiteX2" fmla="*/ 929334 w 929334"/>
                <a:gd name="connsiteY2" fmla="*/ 0 h 673091"/>
                <a:gd name="connsiteX3" fmla="*/ 929334 w 929334"/>
                <a:gd name="connsiteY3" fmla="*/ 55878 h 673091"/>
                <a:gd name="connsiteX4" fmla="*/ 873456 w 929334"/>
                <a:gd name="connsiteY4" fmla="*/ 209945 h 673091"/>
                <a:gd name="connsiteX5" fmla="*/ 873456 w 929334"/>
                <a:gd name="connsiteY5" fmla="*/ 154067 h 673091"/>
                <a:gd name="connsiteX6" fmla="*/ 929334 w 929334"/>
                <a:gd name="connsiteY6" fmla="*/ 154067 h 673091"/>
                <a:gd name="connsiteX7" fmla="*/ 929334 w 929334"/>
                <a:gd name="connsiteY7" fmla="*/ 209945 h 673091"/>
                <a:gd name="connsiteX8" fmla="*/ 873456 w 929334"/>
                <a:gd name="connsiteY8" fmla="*/ 519023 h 673091"/>
                <a:gd name="connsiteX9" fmla="*/ 873456 w 929334"/>
                <a:gd name="connsiteY9" fmla="*/ 463145 h 673091"/>
                <a:gd name="connsiteX10" fmla="*/ 929334 w 929334"/>
                <a:gd name="connsiteY10" fmla="*/ 463145 h 673091"/>
                <a:gd name="connsiteX11" fmla="*/ 929334 w 929334"/>
                <a:gd name="connsiteY11" fmla="*/ 519023 h 673091"/>
                <a:gd name="connsiteX12" fmla="*/ 873456 w 929334"/>
                <a:gd name="connsiteY12" fmla="*/ 673091 h 673091"/>
                <a:gd name="connsiteX13" fmla="*/ 873456 w 929334"/>
                <a:gd name="connsiteY13" fmla="*/ 617213 h 673091"/>
                <a:gd name="connsiteX14" fmla="*/ 929334 w 929334"/>
                <a:gd name="connsiteY14" fmla="*/ 617213 h 673091"/>
                <a:gd name="connsiteX15" fmla="*/ 929334 w 929334"/>
                <a:gd name="connsiteY15" fmla="*/ 673091 h 673091"/>
                <a:gd name="connsiteX16" fmla="*/ 727880 w 929334"/>
                <a:gd name="connsiteY16" fmla="*/ 55878 h 673091"/>
                <a:gd name="connsiteX17" fmla="*/ 727880 w 929334"/>
                <a:gd name="connsiteY17" fmla="*/ 0 h 673091"/>
                <a:gd name="connsiteX18" fmla="*/ 783758 w 929334"/>
                <a:gd name="connsiteY18" fmla="*/ 0 h 673091"/>
                <a:gd name="connsiteX19" fmla="*/ 783758 w 929334"/>
                <a:gd name="connsiteY19" fmla="*/ 55878 h 673091"/>
                <a:gd name="connsiteX20" fmla="*/ 727880 w 929334"/>
                <a:gd name="connsiteY20" fmla="*/ 209945 h 673091"/>
                <a:gd name="connsiteX21" fmla="*/ 727880 w 929334"/>
                <a:gd name="connsiteY21" fmla="*/ 154067 h 673091"/>
                <a:gd name="connsiteX22" fmla="*/ 783758 w 929334"/>
                <a:gd name="connsiteY22" fmla="*/ 154067 h 673091"/>
                <a:gd name="connsiteX23" fmla="*/ 783758 w 929334"/>
                <a:gd name="connsiteY23" fmla="*/ 209945 h 673091"/>
                <a:gd name="connsiteX24" fmla="*/ 727880 w 929334"/>
                <a:gd name="connsiteY24" fmla="*/ 364955 h 673091"/>
                <a:gd name="connsiteX25" fmla="*/ 727880 w 929334"/>
                <a:gd name="connsiteY25" fmla="*/ 309077 h 673091"/>
                <a:gd name="connsiteX26" fmla="*/ 783758 w 929334"/>
                <a:gd name="connsiteY26" fmla="*/ 309077 h 673091"/>
                <a:gd name="connsiteX27" fmla="*/ 783758 w 929334"/>
                <a:gd name="connsiteY27" fmla="*/ 364955 h 673091"/>
                <a:gd name="connsiteX28" fmla="*/ 727880 w 929334"/>
                <a:gd name="connsiteY28" fmla="*/ 519023 h 673091"/>
                <a:gd name="connsiteX29" fmla="*/ 727880 w 929334"/>
                <a:gd name="connsiteY29" fmla="*/ 463145 h 673091"/>
                <a:gd name="connsiteX30" fmla="*/ 783758 w 929334"/>
                <a:gd name="connsiteY30" fmla="*/ 463145 h 673091"/>
                <a:gd name="connsiteX31" fmla="*/ 783758 w 929334"/>
                <a:gd name="connsiteY31" fmla="*/ 519023 h 673091"/>
                <a:gd name="connsiteX32" fmla="*/ 727880 w 929334"/>
                <a:gd name="connsiteY32" fmla="*/ 673091 h 673091"/>
                <a:gd name="connsiteX33" fmla="*/ 727880 w 929334"/>
                <a:gd name="connsiteY33" fmla="*/ 617213 h 673091"/>
                <a:gd name="connsiteX34" fmla="*/ 783758 w 929334"/>
                <a:gd name="connsiteY34" fmla="*/ 617213 h 673091"/>
                <a:gd name="connsiteX35" fmla="*/ 783758 w 929334"/>
                <a:gd name="connsiteY35" fmla="*/ 673091 h 673091"/>
                <a:gd name="connsiteX36" fmla="*/ 582304 w 929334"/>
                <a:gd name="connsiteY36" fmla="*/ 55878 h 673091"/>
                <a:gd name="connsiteX37" fmla="*/ 582304 w 929334"/>
                <a:gd name="connsiteY37" fmla="*/ 0 h 673091"/>
                <a:gd name="connsiteX38" fmla="*/ 638182 w 929334"/>
                <a:gd name="connsiteY38" fmla="*/ 0 h 673091"/>
                <a:gd name="connsiteX39" fmla="*/ 638182 w 929334"/>
                <a:gd name="connsiteY39" fmla="*/ 55878 h 673091"/>
                <a:gd name="connsiteX40" fmla="*/ 582304 w 929334"/>
                <a:gd name="connsiteY40" fmla="*/ 209945 h 673091"/>
                <a:gd name="connsiteX41" fmla="*/ 582304 w 929334"/>
                <a:gd name="connsiteY41" fmla="*/ 154067 h 673091"/>
                <a:gd name="connsiteX42" fmla="*/ 638182 w 929334"/>
                <a:gd name="connsiteY42" fmla="*/ 154067 h 673091"/>
                <a:gd name="connsiteX43" fmla="*/ 638182 w 929334"/>
                <a:gd name="connsiteY43" fmla="*/ 209945 h 673091"/>
                <a:gd name="connsiteX44" fmla="*/ 582303 w 929334"/>
                <a:gd name="connsiteY44" fmla="*/ 364955 h 673091"/>
                <a:gd name="connsiteX45" fmla="*/ 582303 w 929334"/>
                <a:gd name="connsiteY45" fmla="*/ 309077 h 673091"/>
                <a:gd name="connsiteX46" fmla="*/ 638181 w 929334"/>
                <a:gd name="connsiteY46" fmla="*/ 309077 h 673091"/>
                <a:gd name="connsiteX47" fmla="*/ 638181 w 929334"/>
                <a:gd name="connsiteY47" fmla="*/ 364955 h 673091"/>
                <a:gd name="connsiteX48" fmla="*/ 582303 w 929334"/>
                <a:gd name="connsiteY48" fmla="*/ 519023 h 673091"/>
                <a:gd name="connsiteX49" fmla="*/ 582303 w 929334"/>
                <a:gd name="connsiteY49" fmla="*/ 463145 h 673091"/>
                <a:gd name="connsiteX50" fmla="*/ 638181 w 929334"/>
                <a:gd name="connsiteY50" fmla="*/ 463145 h 673091"/>
                <a:gd name="connsiteX51" fmla="*/ 638181 w 929334"/>
                <a:gd name="connsiteY51" fmla="*/ 519023 h 673091"/>
                <a:gd name="connsiteX52" fmla="*/ 582303 w 929334"/>
                <a:gd name="connsiteY52" fmla="*/ 673091 h 673091"/>
                <a:gd name="connsiteX53" fmla="*/ 582303 w 929334"/>
                <a:gd name="connsiteY53" fmla="*/ 617213 h 673091"/>
                <a:gd name="connsiteX54" fmla="*/ 638181 w 929334"/>
                <a:gd name="connsiteY54" fmla="*/ 617213 h 673091"/>
                <a:gd name="connsiteX55" fmla="*/ 638181 w 929334"/>
                <a:gd name="connsiteY55" fmla="*/ 673091 h 673091"/>
                <a:gd name="connsiteX56" fmla="*/ 436728 w 929334"/>
                <a:gd name="connsiteY56" fmla="*/ 55878 h 673091"/>
                <a:gd name="connsiteX57" fmla="*/ 436728 w 929334"/>
                <a:gd name="connsiteY57" fmla="*/ 0 h 673091"/>
                <a:gd name="connsiteX58" fmla="*/ 492606 w 929334"/>
                <a:gd name="connsiteY58" fmla="*/ 0 h 673091"/>
                <a:gd name="connsiteX59" fmla="*/ 492606 w 929334"/>
                <a:gd name="connsiteY59" fmla="*/ 55878 h 673091"/>
                <a:gd name="connsiteX60" fmla="*/ 436728 w 929334"/>
                <a:gd name="connsiteY60" fmla="*/ 209945 h 673091"/>
                <a:gd name="connsiteX61" fmla="*/ 436728 w 929334"/>
                <a:gd name="connsiteY61" fmla="*/ 154067 h 673091"/>
                <a:gd name="connsiteX62" fmla="*/ 492606 w 929334"/>
                <a:gd name="connsiteY62" fmla="*/ 154067 h 673091"/>
                <a:gd name="connsiteX63" fmla="*/ 492606 w 929334"/>
                <a:gd name="connsiteY63" fmla="*/ 209945 h 673091"/>
                <a:gd name="connsiteX64" fmla="*/ 436727 w 929334"/>
                <a:gd name="connsiteY64" fmla="*/ 364955 h 673091"/>
                <a:gd name="connsiteX65" fmla="*/ 436727 w 929334"/>
                <a:gd name="connsiteY65" fmla="*/ 309077 h 673091"/>
                <a:gd name="connsiteX66" fmla="*/ 492605 w 929334"/>
                <a:gd name="connsiteY66" fmla="*/ 309077 h 673091"/>
                <a:gd name="connsiteX67" fmla="*/ 492605 w 929334"/>
                <a:gd name="connsiteY67" fmla="*/ 364955 h 673091"/>
                <a:gd name="connsiteX68" fmla="*/ 436727 w 929334"/>
                <a:gd name="connsiteY68" fmla="*/ 519023 h 673091"/>
                <a:gd name="connsiteX69" fmla="*/ 436727 w 929334"/>
                <a:gd name="connsiteY69" fmla="*/ 463145 h 673091"/>
                <a:gd name="connsiteX70" fmla="*/ 492605 w 929334"/>
                <a:gd name="connsiteY70" fmla="*/ 463145 h 673091"/>
                <a:gd name="connsiteX71" fmla="*/ 492605 w 929334"/>
                <a:gd name="connsiteY71" fmla="*/ 519023 h 673091"/>
                <a:gd name="connsiteX72" fmla="*/ 436727 w 929334"/>
                <a:gd name="connsiteY72" fmla="*/ 673091 h 673091"/>
                <a:gd name="connsiteX73" fmla="*/ 436727 w 929334"/>
                <a:gd name="connsiteY73" fmla="*/ 617213 h 673091"/>
                <a:gd name="connsiteX74" fmla="*/ 492605 w 929334"/>
                <a:gd name="connsiteY74" fmla="*/ 617213 h 673091"/>
                <a:gd name="connsiteX75" fmla="*/ 492605 w 929334"/>
                <a:gd name="connsiteY75" fmla="*/ 673091 h 673091"/>
                <a:gd name="connsiteX76" fmla="*/ 291152 w 929334"/>
                <a:gd name="connsiteY76" fmla="*/ 55878 h 673091"/>
                <a:gd name="connsiteX77" fmla="*/ 291152 w 929334"/>
                <a:gd name="connsiteY77" fmla="*/ 0 h 673091"/>
                <a:gd name="connsiteX78" fmla="*/ 347030 w 929334"/>
                <a:gd name="connsiteY78" fmla="*/ 0 h 673091"/>
                <a:gd name="connsiteX79" fmla="*/ 347030 w 929334"/>
                <a:gd name="connsiteY79" fmla="*/ 55878 h 673091"/>
                <a:gd name="connsiteX80" fmla="*/ 291152 w 929334"/>
                <a:gd name="connsiteY80" fmla="*/ 209945 h 673091"/>
                <a:gd name="connsiteX81" fmla="*/ 291152 w 929334"/>
                <a:gd name="connsiteY81" fmla="*/ 154067 h 673091"/>
                <a:gd name="connsiteX82" fmla="*/ 347030 w 929334"/>
                <a:gd name="connsiteY82" fmla="*/ 154067 h 673091"/>
                <a:gd name="connsiteX83" fmla="*/ 347030 w 929334"/>
                <a:gd name="connsiteY83" fmla="*/ 209945 h 673091"/>
                <a:gd name="connsiteX84" fmla="*/ 291152 w 929334"/>
                <a:gd name="connsiteY84" fmla="*/ 364955 h 673091"/>
                <a:gd name="connsiteX85" fmla="*/ 291152 w 929334"/>
                <a:gd name="connsiteY85" fmla="*/ 309077 h 673091"/>
                <a:gd name="connsiteX86" fmla="*/ 347030 w 929334"/>
                <a:gd name="connsiteY86" fmla="*/ 309077 h 673091"/>
                <a:gd name="connsiteX87" fmla="*/ 347030 w 929334"/>
                <a:gd name="connsiteY87" fmla="*/ 364955 h 673091"/>
                <a:gd name="connsiteX88" fmla="*/ 291152 w 929334"/>
                <a:gd name="connsiteY88" fmla="*/ 519023 h 673091"/>
                <a:gd name="connsiteX89" fmla="*/ 291152 w 929334"/>
                <a:gd name="connsiteY89" fmla="*/ 463145 h 673091"/>
                <a:gd name="connsiteX90" fmla="*/ 347030 w 929334"/>
                <a:gd name="connsiteY90" fmla="*/ 463145 h 673091"/>
                <a:gd name="connsiteX91" fmla="*/ 347030 w 929334"/>
                <a:gd name="connsiteY91" fmla="*/ 519023 h 673091"/>
                <a:gd name="connsiteX92" fmla="*/ 291152 w 929334"/>
                <a:gd name="connsiteY92" fmla="*/ 673091 h 673091"/>
                <a:gd name="connsiteX93" fmla="*/ 291152 w 929334"/>
                <a:gd name="connsiteY93" fmla="*/ 617213 h 673091"/>
                <a:gd name="connsiteX94" fmla="*/ 347030 w 929334"/>
                <a:gd name="connsiteY94" fmla="*/ 617213 h 673091"/>
                <a:gd name="connsiteX95" fmla="*/ 347030 w 929334"/>
                <a:gd name="connsiteY95" fmla="*/ 673091 h 673091"/>
                <a:gd name="connsiteX96" fmla="*/ 145577 w 929334"/>
                <a:gd name="connsiteY96" fmla="*/ 55878 h 673091"/>
                <a:gd name="connsiteX97" fmla="*/ 145577 w 929334"/>
                <a:gd name="connsiteY97" fmla="*/ 0 h 673091"/>
                <a:gd name="connsiteX98" fmla="*/ 201455 w 929334"/>
                <a:gd name="connsiteY98" fmla="*/ 0 h 673091"/>
                <a:gd name="connsiteX99" fmla="*/ 201455 w 929334"/>
                <a:gd name="connsiteY99" fmla="*/ 55878 h 673091"/>
                <a:gd name="connsiteX100" fmla="*/ 145577 w 929334"/>
                <a:gd name="connsiteY100" fmla="*/ 209945 h 673091"/>
                <a:gd name="connsiteX101" fmla="*/ 145577 w 929334"/>
                <a:gd name="connsiteY101" fmla="*/ 154067 h 673091"/>
                <a:gd name="connsiteX102" fmla="*/ 201455 w 929334"/>
                <a:gd name="connsiteY102" fmla="*/ 154067 h 673091"/>
                <a:gd name="connsiteX103" fmla="*/ 201455 w 929334"/>
                <a:gd name="connsiteY103" fmla="*/ 209945 h 673091"/>
                <a:gd name="connsiteX104" fmla="*/ 145576 w 929334"/>
                <a:gd name="connsiteY104" fmla="*/ 364955 h 673091"/>
                <a:gd name="connsiteX105" fmla="*/ 145576 w 929334"/>
                <a:gd name="connsiteY105" fmla="*/ 309077 h 673091"/>
                <a:gd name="connsiteX106" fmla="*/ 201454 w 929334"/>
                <a:gd name="connsiteY106" fmla="*/ 309077 h 673091"/>
                <a:gd name="connsiteX107" fmla="*/ 201454 w 929334"/>
                <a:gd name="connsiteY107" fmla="*/ 364955 h 673091"/>
                <a:gd name="connsiteX108" fmla="*/ 145576 w 929334"/>
                <a:gd name="connsiteY108" fmla="*/ 519023 h 673091"/>
                <a:gd name="connsiteX109" fmla="*/ 145576 w 929334"/>
                <a:gd name="connsiteY109" fmla="*/ 463145 h 673091"/>
                <a:gd name="connsiteX110" fmla="*/ 201454 w 929334"/>
                <a:gd name="connsiteY110" fmla="*/ 463145 h 673091"/>
                <a:gd name="connsiteX111" fmla="*/ 201454 w 929334"/>
                <a:gd name="connsiteY111" fmla="*/ 519023 h 673091"/>
                <a:gd name="connsiteX112" fmla="*/ 145576 w 929334"/>
                <a:gd name="connsiteY112" fmla="*/ 673091 h 673091"/>
                <a:gd name="connsiteX113" fmla="*/ 145576 w 929334"/>
                <a:gd name="connsiteY113" fmla="*/ 617213 h 673091"/>
                <a:gd name="connsiteX114" fmla="*/ 201454 w 929334"/>
                <a:gd name="connsiteY114" fmla="*/ 617213 h 673091"/>
                <a:gd name="connsiteX115" fmla="*/ 201454 w 929334"/>
                <a:gd name="connsiteY115" fmla="*/ 673091 h 673091"/>
                <a:gd name="connsiteX116" fmla="*/ 1 w 929334"/>
                <a:gd name="connsiteY116" fmla="*/ 55878 h 673091"/>
                <a:gd name="connsiteX117" fmla="*/ 1 w 929334"/>
                <a:gd name="connsiteY117" fmla="*/ 0 h 673091"/>
                <a:gd name="connsiteX118" fmla="*/ 55879 w 929334"/>
                <a:gd name="connsiteY118" fmla="*/ 0 h 673091"/>
                <a:gd name="connsiteX119" fmla="*/ 55879 w 929334"/>
                <a:gd name="connsiteY119" fmla="*/ 55878 h 673091"/>
                <a:gd name="connsiteX120" fmla="*/ 1 w 929334"/>
                <a:gd name="connsiteY120" fmla="*/ 209945 h 673091"/>
                <a:gd name="connsiteX121" fmla="*/ 1 w 929334"/>
                <a:gd name="connsiteY121" fmla="*/ 154067 h 673091"/>
                <a:gd name="connsiteX122" fmla="*/ 55879 w 929334"/>
                <a:gd name="connsiteY122" fmla="*/ 154067 h 673091"/>
                <a:gd name="connsiteX123" fmla="*/ 55879 w 929334"/>
                <a:gd name="connsiteY123" fmla="*/ 209945 h 673091"/>
                <a:gd name="connsiteX124" fmla="*/ 0 w 929334"/>
                <a:gd name="connsiteY124" fmla="*/ 364955 h 673091"/>
                <a:gd name="connsiteX125" fmla="*/ 0 w 929334"/>
                <a:gd name="connsiteY125" fmla="*/ 309077 h 673091"/>
                <a:gd name="connsiteX126" fmla="*/ 55878 w 929334"/>
                <a:gd name="connsiteY126" fmla="*/ 309077 h 673091"/>
                <a:gd name="connsiteX127" fmla="*/ 55878 w 929334"/>
                <a:gd name="connsiteY127" fmla="*/ 364955 h 673091"/>
                <a:gd name="connsiteX128" fmla="*/ 0 w 929334"/>
                <a:gd name="connsiteY128" fmla="*/ 519023 h 673091"/>
                <a:gd name="connsiteX129" fmla="*/ 0 w 929334"/>
                <a:gd name="connsiteY129" fmla="*/ 463145 h 673091"/>
                <a:gd name="connsiteX130" fmla="*/ 55878 w 929334"/>
                <a:gd name="connsiteY130" fmla="*/ 463145 h 673091"/>
                <a:gd name="connsiteX131" fmla="*/ 55878 w 929334"/>
                <a:gd name="connsiteY131" fmla="*/ 519023 h 673091"/>
                <a:gd name="connsiteX132" fmla="*/ 0 w 929334"/>
                <a:gd name="connsiteY132" fmla="*/ 673091 h 673091"/>
                <a:gd name="connsiteX133" fmla="*/ 0 w 929334"/>
                <a:gd name="connsiteY133" fmla="*/ 617213 h 673091"/>
                <a:gd name="connsiteX134" fmla="*/ 55878 w 929334"/>
                <a:gd name="connsiteY134" fmla="*/ 617213 h 673091"/>
                <a:gd name="connsiteX135" fmla="*/ 55878 w 929334"/>
                <a:gd name="connsiteY135" fmla="*/ 673091 h 67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929334" h="673091">
                  <a:moveTo>
                    <a:pt x="873456" y="55878"/>
                  </a:moveTo>
                  <a:lnTo>
                    <a:pt x="873456" y="0"/>
                  </a:lnTo>
                  <a:lnTo>
                    <a:pt x="929334" y="0"/>
                  </a:lnTo>
                  <a:lnTo>
                    <a:pt x="929334" y="55878"/>
                  </a:lnTo>
                  <a:close/>
                  <a:moveTo>
                    <a:pt x="873456" y="209945"/>
                  </a:moveTo>
                  <a:lnTo>
                    <a:pt x="873456" y="154067"/>
                  </a:lnTo>
                  <a:lnTo>
                    <a:pt x="929334" y="154067"/>
                  </a:lnTo>
                  <a:lnTo>
                    <a:pt x="929334" y="209945"/>
                  </a:lnTo>
                  <a:close/>
                  <a:moveTo>
                    <a:pt x="873456" y="519023"/>
                  </a:moveTo>
                  <a:lnTo>
                    <a:pt x="873456" y="463145"/>
                  </a:lnTo>
                  <a:lnTo>
                    <a:pt x="929334" y="463145"/>
                  </a:lnTo>
                  <a:lnTo>
                    <a:pt x="929334" y="519023"/>
                  </a:lnTo>
                  <a:close/>
                  <a:moveTo>
                    <a:pt x="873456" y="673091"/>
                  </a:moveTo>
                  <a:lnTo>
                    <a:pt x="873456" y="617213"/>
                  </a:lnTo>
                  <a:lnTo>
                    <a:pt x="929334" y="617213"/>
                  </a:lnTo>
                  <a:lnTo>
                    <a:pt x="929334" y="673091"/>
                  </a:lnTo>
                  <a:close/>
                  <a:moveTo>
                    <a:pt x="727880" y="55878"/>
                  </a:moveTo>
                  <a:lnTo>
                    <a:pt x="727880" y="0"/>
                  </a:lnTo>
                  <a:lnTo>
                    <a:pt x="783758" y="0"/>
                  </a:lnTo>
                  <a:lnTo>
                    <a:pt x="783758" y="55878"/>
                  </a:lnTo>
                  <a:close/>
                  <a:moveTo>
                    <a:pt x="727880" y="209945"/>
                  </a:moveTo>
                  <a:lnTo>
                    <a:pt x="727880" y="154067"/>
                  </a:lnTo>
                  <a:lnTo>
                    <a:pt x="783758" y="154067"/>
                  </a:lnTo>
                  <a:lnTo>
                    <a:pt x="783758" y="209945"/>
                  </a:lnTo>
                  <a:close/>
                  <a:moveTo>
                    <a:pt x="727880" y="364955"/>
                  </a:moveTo>
                  <a:lnTo>
                    <a:pt x="727880" y="309077"/>
                  </a:lnTo>
                  <a:lnTo>
                    <a:pt x="783758" y="309077"/>
                  </a:lnTo>
                  <a:lnTo>
                    <a:pt x="783758" y="364955"/>
                  </a:lnTo>
                  <a:close/>
                  <a:moveTo>
                    <a:pt x="727880" y="519023"/>
                  </a:moveTo>
                  <a:lnTo>
                    <a:pt x="727880" y="463145"/>
                  </a:lnTo>
                  <a:lnTo>
                    <a:pt x="783758" y="463145"/>
                  </a:lnTo>
                  <a:lnTo>
                    <a:pt x="783758" y="519023"/>
                  </a:lnTo>
                  <a:close/>
                  <a:moveTo>
                    <a:pt x="727880" y="673091"/>
                  </a:moveTo>
                  <a:lnTo>
                    <a:pt x="727880" y="617213"/>
                  </a:lnTo>
                  <a:lnTo>
                    <a:pt x="783758" y="617213"/>
                  </a:lnTo>
                  <a:lnTo>
                    <a:pt x="783758" y="673091"/>
                  </a:lnTo>
                  <a:close/>
                  <a:moveTo>
                    <a:pt x="582304" y="55878"/>
                  </a:moveTo>
                  <a:lnTo>
                    <a:pt x="582304" y="0"/>
                  </a:lnTo>
                  <a:lnTo>
                    <a:pt x="638182" y="0"/>
                  </a:lnTo>
                  <a:lnTo>
                    <a:pt x="638182" y="55878"/>
                  </a:lnTo>
                  <a:close/>
                  <a:moveTo>
                    <a:pt x="582304" y="209945"/>
                  </a:moveTo>
                  <a:lnTo>
                    <a:pt x="582304" y="154067"/>
                  </a:lnTo>
                  <a:lnTo>
                    <a:pt x="638182" y="154067"/>
                  </a:lnTo>
                  <a:lnTo>
                    <a:pt x="638182" y="209945"/>
                  </a:lnTo>
                  <a:close/>
                  <a:moveTo>
                    <a:pt x="582303" y="364955"/>
                  </a:moveTo>
                  <a:lnTo>
                    <a:pt x="582303" y="309077"/>
                  </a:lnTo>
                  <a:lnTo>
                    <a:pt x="638181" y="309077"/>
                  </a:lnTo>
                  <a:lnTo>
                    <a:pt x="638181" y="364955"/>
                  </a:lnTo>
                  <a:close/>
                  <a:moveTo>
                    <a:pt x="582303" y="519023"/>
                  </a:moveTo>
                  <a:lnTo>
                    <a:pt x="582303" y="463145"/>
                  </a:lnTo>
                  <a:lnTo>
                    <a:pt x="638181" y="463145"/>
                  </a:lnTo>
                  <a:lnTo>
                    <a:pt x="638181" y="519023"/>
                  </a:lnTo>
                  <a:close/>
                  <a:moveTo>
                    <a:pt x="582303" y="673091"/>
                  </a:moveTo>
                  <a:lnTo>
                    <a:pt x="582303" y="617213"/>
                  </a:lnTo>
                  <a:lnTo>
                    <a:pt x="638181" y="617213"/>
                  </a:lnTo>
                  <a:lnTo>
                    <a:pt x="638181" y="673091"/>
                  </a:lnTo>
                  <a:close/>
                  <a:moveTo>
                    <a:pt x="436728" y="55878"/>
                  </a:moveTo>
                  <a:lnTo>
                    <a:pt x="436728" y="0"/>
                  </a:lnTo>
                  <a:lnTo>
                    <a:pt x="492606" y="0"/>
                  </a:lnTo>
                  <a:lnTo>
                    <a:pt x="492606" y="55878"/>
                  </a:lnTo>
                  <a:close/>
                  <a:moveTo>
                    <a:pt x="436728" y="209945"/>
                  </a:moveTo>
                  <a:lnTo>
                    <a:pt x="436728" y="154067"/>
                  </a:lnTo>
                  <a:lnTo>
                    <a:pt x="492606" y="154067"/>
                  </a:lnTo>
                  <a:lnTo>
                    <a:pt x="492606" y="209945"/>
                  </a:lnTo>
                  <a:close/>
                  <a:moveTo>
                    <a:pt x="436727" y="364955"/>
                  </a:moveTo>
                  <a:lnTo>
                    <a:pt x="436727" y="309077"/>
                  </a:lnTo>
                  <a:lnTo>
                    <a:pt x="492605" y="309077"/>
                  </a:lnTo>
                  <a:lnTo>
                    <a:pt x="492605" y="364955"/>
                  </a:lnTo>
                  <a:close/>
                  <a:moveTo>
                    <a:pt x="436727" y="519023"/>
                  </a:moveTo>
                  <a:lnTo>
                    <a:pt x="436727" y="463145"/>
                  </a:lnTo>
                  <a:lnTo>
                    <a:pt x="492605" y="463145"/>
                  </a:lnTo>
                  <a:lnTo>
                    <a:pt x="492605" y="519023"/>
                  </a:lnTo>
                  <a:close/>
                  <a:moveTo>
                    <a:pt x="436727" y="673091"/>
                  </a:moveTo>
                  <a:lnTo>
                    <a:pt x="436727" y="617213"/>
                  </a:lnTo>
                  <a:lnTo>
                    <a:pt x="492605" y="617213"/>
                  </a:lnTo>
                  <a:lnTo>
                    <a:pt x="492605" y="673091"/>
                  </a:lnTo>
                  <a:close/>
                  <a:moveTo>
                    <a:pt x="291152" y="55878"/>
                  </a:moveTo>
                  <a:lnTo>
                    <a:pt x="291152" y="0"/>
                  </a:lnTo>
                  <a:lnTo>
                    <a:pt x="347030" y="0"/>
                  </a:lnTo>
                  <a:lnTo>
                    <a:pt x="347030" y="55878"/>
                  </a:lnTo>
                  <a:close/>
                  <a:moveTo>
                    <a:pt x="291152" y="209945"/>
                  </a:moveTo>
                  <a:lnTo>
                    <a:pt x="291152" y="154067"/>
                  </a:lnTo>
                  <a:lnTo>
                    <a:pt x="347030" y="154067"/>
                  </a:lnTo>
                  <a:lnTo>
                    <a:pt x="347030" y="209945"/>
                  </a:lnTo>
                  <a:close/>
                  <a:moveTo>
                    <a:pt x="291152" y="364955"/>
                  </a:moveTo>
                  <a:lnTo>
                    <a:pt x="291152" y="309077"/>
                  </a:lnTo>
                  <a:lnTo>
                    <a:pt x="347030" y="309077"/>
                  </a:lnTo>
                  <a:lnTo>
                    <a:pt x="347030" y="364955"/>
                  </a:lnTo>
                  <a:close/>
                  <a:moveTo>
                    <a:pt x="291152" y="519023"/>
                  </a:moveTo>
                  <a:lnTo>
                    <a:pt x="291152" y="463145"/>
                  </a:lnTo>
                  <a:lnTo>
                    <a:pt x="347030" y="463145"/>
                  </a:lnTo>
                  <a:lnTo>
                    <a:pt x="347030" y="519023"/>
                  </a:lnTo>
                  <a:close/>
                  <a:moveTo>
                    <a:pt x="291152" y="673091"/>
                  </a:moveTo>
                  <a:lnTo>
                    <a:pt x="291152" y="617213"/>
                  </a:lnTo>
                  <a:lnTo>
                    <a:pt x="347030" y="617213"/>
                  </a:lnTo>
                  <a:lnTo>
                    <a:pt x="347030" y="673091"/>
                  </a:lnTo>
                  <a:close/>
                  <a:moveTo>
                    <a:pt x="145577" y="55878"/>
                  </a:moveTo>
                  <a:lnTo>
                    <a:pt x="145577" y="0"/>
                  </a:lnTo>
                  <a:lnTo>
                    <a:pt x="201455" y="0"/>
                  </a:lnTo>
                  <a:lnTo>
                    <a:pt x="201455" y="55878"/>
                  </a:lnTo>
                  <a:close/>
                  <a:moveTo>
                    <a:pt x="145577" y="209945"/>
                  </a:moveTo>
                  <a:lnTo>
                    <a:pt x="145577" y="154067"/>
                  </a:lnTo>
                  <a:lnTo>
                    <a:pt x="201455" y="154067"/>
                  </a:lnTo>
                  <a:lnTo>
                    <a:pt x="201455" y="209945"/>
                  </a:lnTo>
                  <a:close/>
                  <a:moveTo>
                    <a:pt x="145576" y="364955"/>
                  </a:moveTo>
                  <a:lnTo>
                    <a:pt x="145576" y="309077"/>
                  </a:lnTo>
                  <a:lnTo>
                    <a:pt x="201454" y="309077"/>
                  </a:lnTo>
                  <a:lnTo>
                    <a:pt x="201454" y="364955"/>
                  </a:lnTo>
                  <a:close/>
                  <a:moveTo>
                    <a:pt x="145576" y="519023"/>
                  </a:moveTo>
                  <a:lnTo>
                    <a:pt x="145576" y="463145"/>
                  </a:lnTo>
                  <a:lnTo>
                    <a:pt x="201454" y="463145"/>
                  </a:lnTo>
                  <a:lnTo>
                    <a:pt x="201454" y="519023"/>
                  </a:lnTo>
                  <a:close/>
                  <a:moveTo>
                    <a:pt x="145576" y="673091"/>
                  </a:moveTo>
                  <a:lnTo>
                    <a:pt x="145576" y="617213"/>
                  </a:lnTo>
                  <a:lnTo>
                    <a:pt x="201454" y="617213"/>
                  </a:lnTo>
                  <a:lnTo>
                    <a:pt x="201454" y="673091"/>
                  </a:lnTo>
                  <a:close/>
                  <a:moveTo>
                    <a:pt x="1" y="55878"/>
                  </a:moveTo>
                  <a:lnTo>
                    <a:pt x="1" y="0"/>
                  </a:lnTo>
                  <a:lnTo>
                    <a:pt x="55879" y="0"/>
                  </a:lnTo>
                  <a:lnTo>
                    <a:pt x="55879" y="55878"/>
                  </a:lnTo>
                  <a:close/>
                  <a:moveTo>
                    <a:pt x="1" y="209945"/>
                  </a:moveTo>
                  <a:lnTo>
                    <a:pt x="1" y="154067"/>
                  </a:lnTo>
                  <a:lnTo>
                    <a:pt x="55879" y="154067"/>
                  </a:lnTo>
                  <a:lnTo>
                    <a:pt x="55879" y="209945"/>
                  </a:lnTo>
                  <a:close/>
                  <a:moveTo>
                    <a:pt x="0" y="364955"/>
                  </a:moveTo>
                  <a:lnTo>
                    <a:pt x="0" y="309077"/>
                  </a:lnTo>
                  <a:lnTo>
                    <a:pt x="55878" y="309077"/>
                  </a:lnTo>
                  <a:lnTo>
                    <a:pt x="55878" y="364955"/>
                  </a:lnTo>
                  <a:close/>
                  <a:moveTo>
                    <a:pt x="0" y="519023"/>
                  </a:moveTo>
                  <a:lnTo>
                    <a:pt x="0" y="463145"/>
                  </a:lnTo>
                  <a:lnTo>
                    <a:pt x="55878" y="463145"/>
                  </a:lnTo>
                  <a:lnTo>
                    <a:pt x="55878" y="519023"/>
                  </a:lnTo>
                  <a:close/>
                  <a:moveTo>
                    <a:pt x="0" y="673091"/>
                  </a:moveTo>
                  <a:lnTo>
                    <a:pt x="0" y="617213"/>
                  </a:lnTo>
                  <a:lnTo>
                    <a:pt x="55878" y="617213"/>
                  </a:lnTo>
                  <a:lnTo>
                    <a:pt x="55878" y="673091"/>
                  </a:lnTo>
                  <a:close/>
                </a:path>
              </a:pathLst>
            </a:cu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400" y="2052029"/>
            <a:ext cx="4254500" cy="1754161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algn="l">
              <a:lnSpc>
                <a:spcPct val="100000"/>
              </a:lnSpc>
              <a:defRPr sz="54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4074920"/>
            <a:ext cx="4254500" cy="757524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5843518"/>
            <a:ext cx="3664857" cy="29058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5426893"/>
            <a:ext cx="3664857" cy="29058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www.islide.cc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matchingName="Agenda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0618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Agenda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2970377" y="1500189"/>
            <a:ext cx="8548519" cy="4278311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2846319" y="1500188"/>
            <a:ext cx="0" cy="4278312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tx2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任意多边形: 形状 12"/>
          <p:cNvSpPr>
            <a:spLocks noChangeAspect="1"/>
          </p:cNvSpPr>
          <p:nvPr/>
        </p:nvSpPr>
        <p:spPr bwMode="auto">
          <a:xfrm>
            <a:off x="1851756" y="4862833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tx2">
              <a:alpha val="1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/>
        </p:nvGrpSpPr>
        <p:grpSpPr>
          <a:xfrm flipH="1">
            <a:off x="0" y="-1"/>
            <a:ext cx="12192000" cy="6858001"/>
            <a:chOff x="0" y="-1"/>
            <a:chExt cx="12192000" cy="6858001"/>
          </a:xfrm>
        </p:grpSpPr>
        <p:sp>
          <p:nvSpPr>
            <p:cNvPr id="15" name="矩形 14" descr="e4720124-513f-47fd-b5b6-ec989a1907ef"/>
            <p:cNvSpPr/>
            <p:nvPr/>
          </p:nvSpPr>
          <p:spPr>
            <a:xfrm>
              <a:off x="5397500" y="0"/>
              <a:ext cx="6794500" cy="6858000"/>
            </a:xfrm>
            <a:prstGeom prst="rect">
              <a:avLst/>
            </a:prstGeom>
            <a:blipFill>
              <a:blip r:embed="rId2"/>
              <a:srcRect/>
              <a:stretch>
                <a:fillRect l="-8687" r="-42715"/>
              </a:stretch>
            </a:blipFill>
            <a:ln w="38100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algn="ctr"/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4807256" y="5007388"/>
              <a:ext cx="1125080" cy="185061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660400" y="-1"/>
              <a:ext cx="884545" cy="203067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0319727" y="-1"/>
              <a:ext cx="1872273" cy="526259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0" y="6184909"/>
              <a:ext cx="929334" cy="673091"/>
            </a:xfrm>
            <a:custGeom>
              <a:avLst/>
              <a:gdLst>
                <a:gd name="connsiteX0" fmla="*/ 873456 w 929334"/>
                <a:gd name="connsiteY0" fmla="*/ 55878 h 673091"/>
                <a:gd name="connsiteX1" fmla="*/ 873456 w 929334"/>
                <a:gd name="connsiteY1" fmla="*/ 0 h 673091"/>
                <a:gd name="connsiteX2" fmla="*/ 929334 w 929334"/>
                <a:gd name="connsiteY2" fmla="*/ 0 h 673091"/>
                <a:gd name="connsiteX3" fmla="*/ 929334 w 929334"/>
                <a:gd name="connsiteY3" fmla="*/ 55878 h 673091"/>
                <a:gd name="connsiteX4" fmla="*/ 873456 w 929334"/>
                <a:gd name="connsiteY4" fmla="*/ 209945 h 673091"/>
                <a:gd name="connsiteX5" fmla="*/ 873456 w 929334"/>
                <a:gd name="connsiteY5" fmla="*/ 154067 h 673091"/>
                <a:gd name="connsiteX6" fmla="*/ 929334 w 929334"/>
                <a:gd name="connsiteY6" fmla="*/ 154067 h 673091"/>
                <a:gd name="connsiteX7" fmla="*/ 929334 w 929334"/>
                <a:gd name="connsiteY7" fmla="*/ 209945 h 673091"/>
                <a:gd name="connsiteX8" fmla="*/ 873456 w 929334"/>
                <a:gd name="connsiteY8" fmla="*/ 519023 h 673091"/>
                <a:gd name="connsiteX9" fmla="*/ 873456 w 929334"/>
                <a:gd name="connsiteY9" fmla="*/ 463145 h 673091"/>
                <a:gd name="connsiteX10" fmla="*/ 929334 w 929334"/>
                <a:gd name="connsiteY10" fmla="*/ 463145 h 673091"/>
                <a:gd name="connsiteX11" fmla="*/ 929334 w 929334"/>
                <a:gd name="connsiteY11" fmla="*/ 519023 h 673091"/>
                <a:gd name="connsiteX12" fmla="*/ 873456 w 929334"/>
                <a:gd name="connsiteY12" fmla="*/ 673091 h 673091"/>
                <a:gd name="connsiteX13" fmla="*/ 873456 w 929334"/>
                <a:gd name="connsiteY13" fmla="*/ 617213 h 673091"/>
                <a:gd name="connsiteX14" fmla="*/ 929334 w 929334"/>
                <a:gd name="connsiteY14" fmla="*/ 617213 h 673091"/>
                <a:gd name="connsiteX15" fmla="*/ 929334 w 929334"/>
                <a:gd name="connsiteY15" fmla="*/ 673091 h 673091"/>
                <a:gd name="connsiteX16" fmla="*/ 727880 w 929334"/>
                <a:gd name="connsiteY16" fmla="*/ 55878 h 673091"/>
                <a:gd name="connsiteX17" fmla="*/ 727880 w 929334"/>
                <a:gd name="connsiteY17" fmla="*/ 0 h 673091"/>
                <a:gd name="connsiteX18" fmla="*/ 783758 w 929334"/>
                <a:gd name="connsiteY18" fmla="*/ 0 h 673091"/>
                <a:gd name="connsiteX19" fmla="*/ 783758 w 929334"/>
                <a:gd name="connsiteY19" fmla="*/ 55878 h 673091"/>
                <a:gd name="connsiteX20" fmla="*/ 727880 w 929334"/>
                <a:gd name="connsiteY20" fmla="*/ 209945 h 673091"/>
                <a:gd name="connsiteX21" fmla="*/ 727880 w 929334"/>
                <a:gd name="connsiteY21" fmla="*/ 154067 h 673091"/>
                <a:gd name="connsiteX22" fmla="*/ 783758 w 929334"/>
                <a:gd name="connsiteY22" fmla="*/ 154067 h 673091"/>
                <a:gd name="connsiteX23" fmla="*/ 783758 w 929334"/>
                <a:gd name="connsiteY23" fmla="*/ 209945 h 673091"/>
                <a:gd name="connsiteX24" fmla="*/ 727880 w 929334"/>
                <a:gd name="connsiteY24" fmla="*/ 364955 h 673091"/>
                <a:gd name="connsiteX25" fmla="*/ 727880 w 929334"/>
                <a:gd name="connsiteY25" fmla="*/ 309077 h 673091"/>
                <a:gd name="connsiteX26" fmla="*/ 783758 w 929334"/>
                <a:gd name="connsiteY26" fmla="*/ 309077 h 673091"/>
                <a:gd name="connsiteX27" fmla="*/ 783758 w 929334"/>
                <a:gd name="connsiteY27" fmla="*/ 364955 h 673091"/>
                <a:gd name="connsiteX28" fmla="*/ 727880 w 929334"/>
                <a:gd name="connsiteY28" fmla="*/ 519023 h 673091"/>
                <a:gd name="connsiteX29" fmla="*/ 727880 w 929334"/>
                <a:gd name="connsiteY29" fmla="*/ 463145 h 673091"/>
                <a:gd name="connsiteX30" fmla="*/ 783758 w 929334"/>
                <a:gd name="connsiteY30" fmla="*/ 463145 h 673091"/>
                <a:gd name="connsiteX31" fmla="*/ 783758 w 929334"/>
                <a:gd name="connsiteY31" fmla="*/ 519023 h 673091"/>
                <a:gd name="connsiteX32" fmla="*/ 727880 w 929334"/>
                <a:gd name="connsiteY32" fmla="*/ 673091 h 673091"/>
                <a:gd name="connsiteX33" fmla="*/ 727880 w 929334"/>
                <a:gd name="connsiteY33" fmla="*/ 617213 h 673091"/>
                <a:gd name="connsiteX34" fmla="*/ 783758 w 929334"/>
                <a:gd name="connsiteY34" fmla="*/ 617213 h 673091"/>
                <a:gd name="connsiteX35" fmla="*/ 783758 w 929334"/>
                <a:gd name="connsiteY35" fmla="*/ 673091 h 673091"/>
                <a:gd name="connsiteX36" fmla="*/ 582304 w 929334"/>
                <a:gd name="connsiteY36" fmla="*/ 55878 h 673091"/>
                <a:gd name="connsiteX37" fmla="*/ 582304 w 929334"/>
                <a:gd name="connsiteY37" fmla="*/ 0 h 673091"/>
                <a:gd name="connsiteX38" fmla="*/ 638182 w 929334"/>
                <a:gd name="connsiteY38" fmla="*/ 0 h 673091"/>
                <a:gd name="connsiteX39" fmla="*/ 638182 w 929334"/>
                <a:gd name="connsiteY39" fmla="*/ 55878 h 673091"/>
                <a:gd name="connsiteX40" fmla="*/ 582304 w 929334"/>
                <a:gd name="connsiteY40" fmla="*/ 209945 h 673091"/>
                <a:gd name="connsiteX41" fmla="*/ 582304 w 929334"/>
                <a:gd name="connsiteY41" fmla="*/ 154067 h 673091"/>
                <a:gd name="connsiteX42" fmla="*/ 638182 w 929334"/>
                <a:gd name="connsiteY42" fmla="*/ 154067 h 673091"/>
                <a:gd name="connsiteX43" fmla="*/ 638182 w 929334"/>
                <a:gd name="connsiteY43" fmla="*/ 209945 h 673091"/>
                <a:gd name="connsiteX44" fmla="*/ 582303 w 929334"/>
                <a:gd name="connsiteY44" fmla="*/ 364955 h 673091"/>
                <a:gd name="connsiteX45" fmla="*/ 582303 w 929334"/>
                <a:gd name="connsiteY45" fmla="*/ 309077 h 673091"/>
                <a:gd name="connsiteX46" fmla="*/ 638181 w 929334"/>
                <a:gd name="connsiteY46" fmla="*/ 309077 h 673091"/>
                <a:gd name="connsiteX47" fmla="*/ 638181 w 929334"/>
                <a:gd name="connsiteY47" fmla="*/ 364955 h 673091"/>
                <a:gd name="connsiteX48" fmla="*/ 582303 w 929334"/>
                <a:gd name="connsiteY48" fmla="*/ 519023 h 673091"/>
                <a:gd name="connsiteX49" fmla="*/ 582303 w 929334"/>
                <a:gd name="connsiteY49" fmla="*/ 463145 h 673091"/>
                <a:gd name="connsiteX50" fmla="*/ 638181 w 929334"/>
                <a:gd name="connsiteY50" fmla="*/ 463145 h 673091"/>
                <a:gd name="connsiteX51" fmla="*/ 638181 w 929334"/>
                <a:gd name="connsiteY51" fmla="*/ 519023 h 673091"/>
                <a:gd name="connsiteX52" fmla="*/ 582303 w 929334"/>
                <a:gd name="connsiteY52" fmla="*/ 673091 h 673091"/>
                <a:gd name="connsiteX53" fmla="*/ 582303 w 929334"/>
                <a:gd name="connsiteY53" fmla="*/ 617213 h 673091"/>
                <a:gd name="connsiteX54" fmla="*/ 638181 w 929334"/>
                <a:gd name="connsiteY54" fmla="*/ 617213 h 673091"/>
                <a:gd name="connsiteX55" fmla="*/ 638181 w 929334"/>
                <a:gd name="connsiteY55" fmla="*/ 673091 h 673091"/>
                <a:gd name="connsiteX56" fmla="*/ 436728 w 929334"/>
                <a:gd name="connsiteY56" fmla="*/ 55878 h 673091"/>
                <a:gd name="connsiteX57" fmla="*/ 436728 w 929334"/>
                <a:gd name="connsiteY57" fmla="*/ 0 h 673091"/>
                <a:gd name="connsiteX58" fmla="*/ 492606 w 929334"/>
                <a:gd name="connsiteY58" fmla="*/ 0 h 673091"/>
                <a:gd name="connsiteX59" fmla="*/ 492606 w 929334"/>
                <a:gd name="connsiteY59" fmla="*/ 55878 h 673091"/>
                <a:gd name="connsiteX60" fmla="*/ 436728 w 929334"/>
                <a:gd name="connsiteY60" fmla="*/ 209945 h 673091"/>
                <a:gd name="connsiteX61" fmla="*/ 436728 w 929334"/>
                <a:gd name="connsiteY61" fmla="*/ 154067 h 673091"/>
                <a:gd name="connsiteX62" fmla="*/ 492606 w 929334"/>
                <a:gd name="connsiteY62" fmla="*/ 154067 h 673091"/>
                <a:gd name="connsiteX63" fmla="*/ 492606 w 929334"/>
                <a:gd name="connsiteY63" fmla="*/ 209945 h 673091"/>
                <a:gd name="connsiteX64" fmla="*/ 436727 w 929334"/>
                <a:gd name="connsiteY64" fmla="*/ 364955 h 673091"/>
                <a:gd name="connsiteX65" fmla="*/ 436727 w 929334"/>
                <a:gd name="connsiteY65" fmla="*/ 309077 h 673091"/>
                <a:gd name="connsiteX66" fmla="*/ 492605 w 929334"/>
                <a:gd name="connsiteY66" fmla="*/ 309077 h 673091"/>
                <a:gd name="connsiteX67" fmla="*/ 492605 w 929334"/>
                <a:gd name="connsiteY67" fmla="*/ 364955 h 673091"/>
                <a:gd name="connsiteX68" fmla="*/ 436727 w 929334"/>
                <a:gd name="connsiteY68" fmla="*/ 519023 h 673091"/>
                <a:gd name="connsiteX69" fmla="*/ 436727 w 929334"/>
                <a:gd name="connsiteY69" fmla="*/ 463145 h 673091"/>
                <a:gd name="connsiteX70" fmla="*/ 492605 w 929334"/>
                <a:gd name="connsiteY70" fmla="*/ 463145 h 673091"/>
                <a:gd name="connsiteX71" fmla="*/ 492605 w 929334"/>
                <a:gd name="connsiteY71" fmla="*/ 519023 h 673091"/>
                <a:gd name="connsiteX72" fmla="*/ 436727 w 929334"/>
                <a:gd name="connsiteY72" fmla="*/ 673091 h 673091"/>
                <a:gd name="connsiteX73" fmla="*/ 436727 w 929334"/>
                <a:gd name="connsiteY73" fmla="*/ 617213 h 673091"/>
                <a:gd name="connsiteX74" fmla="*/ 492605 w 929334"/>
                <a:gd name="connsiteY74" fmla="*/ 617213 h 673091"/>
                <a:gd name="connsiteX75" fmla="*/ 492605 w 929334"/>
                <a:gd name="connsiteY75" fmla="*/ 673091 h 673091"/>
                <a:gd name="connsiteX76" fmla="*/ 291152 w 929334"/>
                <a:gd name="connsiteY76" fmla="*/ 55878 h 673091"/>
                <a:gd name="connsiteX77" fmla="*/ 291152 w 929334"/>
                <a:gd name="connsiteY77" fmla="*/ 0 h 673091"/>
                <a:gd name="connsiteX78" fmla="*/ 347030 w 929334"/>
                <a:gd name="connsiteY78" fmla="*/ 0 h 673091"/>
                <a:gd name="connsiteX79" fmla="*/ 347030 w 929334"/>
                <a:gd name="connsiteY79" fmla="*/ 55878 h 673091"/>
                <a:gd name="connsiteX80" fmla="*/ 291152 w 929334"/>
                <a:gd name="connsiteY80" fmla="*/ 209945 h 673091"/>
                <a:gd name="connsiteX81" fmla="*/ 291152 w 929334"/>
                <a:gd name="connsiteY81" fmla="*/ 154067 h 673091"/>
                <a:gd name="connsiteX82" fmla="*/ 347030 w 929334"/>
                <a:gd name="connsiteY82" fmla="*/ 154067 h 673091"/>
                <a:gd name="connsiteX83" fmla="*/ 347030 w 929334"/>
                <a:gd name="connsiteY83" fmla="*/ 209945 h 673091"/>
                <a:gd name="connsiteX84" fmla="*/ 291152 w 929334"/>
                <a:gd name="connsiteY84" fmla="*/ 364955 h 673091"/>
                <a:gd name="connsiteX85" fmla="*/ 291152 w 929334"/>
                <a:gd name="connsiteY85" fmla="*/ 309077 h 673091"/>
                <a:gd name="connsiteX86" fmla="*/ 347030 w 929334"/>
                <a:gd name="connsiteY86" fmla="*/ 309077 h 673091"/>
                <a:gd name="connsiteX87" fmla="*/ 347030 w 929334"/>
                <a:gd name="connsiteY87" fmla="*/ 364955 h 673091"/>
                <a:gd name="connsiteX88" fmla="*/ 291152 w 929334"/>
                <a:gd name="connsiteY88" fmla="*/ 519023 h 673091"/>
                <a:gd name="connsiteX89" fmla="*/ 291152 w 929334"/>
                <a:gd name="connsiteY89" fmla="*/ 463145 h 673091"/>
                <a:gd name="connsiteX90" fmla="*/ 347030 w 929334"/>
                <a:gd name="connsiteY90" fmla="*/ 463145 h 673091"/>
                <a:gd name="connsiteX91" fmla="*/ 347030 w 929334"/>
                <a:gd name="connsiteY91" fmla="*/ 519023 h 673091"/>
                <a:gd name="connsiteX92" fmla="*/ 291152 w 929334"/>
                <a:gd name="connsiteY92" fmla="*/ 673091 h 673091"/>
                <a:gd name="connsiteX93" fmla="*/ 291152 w 929334"/>
                <a:gd name="connsiteY93" fmla="*/ 617213 h 673091"/>
                <a:gd name="connsiteX94" fmla="*/ 347030 w 929334"/>
                <a:gd name="connsiteY94" fmla="*/ 617213 h 673091"/>
                <a:gd name="connsiteX95" fmla="*/ 347030 w 929334"/>
                <a:gd name="connsiteY95" fmla="*/ 673091 h 673091"/>
                <a:gd name="connsiteX96" fmla="*/ 145577 w 929334"/>
                <a:gd name="connsiteY96" fmla="*/ 55878 h 673091"/>
                <a:gd name="connsiteX97" fmla="*/ 145577 w 929334"/>
                <a:gd name="connsiteY97" fmla="*/ 0 h 673091"/>
                <a:gd name="connsiteX98" fmla="*/ 201455 w 929334"/>
                <a:gd name="connsiteY98" fmla="*/ 0 h 673091"/>
                <a:gd name="connsiteX99" fmla="*/ 201455 w 929334"/>
                <a:gd name="connsiteY99" fmla="*/ 55878 h 673091"/>
                <a:gd name="connsiteX100" fmla="*/ 145577 w 929334"/>
                <a:gd name="connsiteY100" fmla="*/ 209945 h 673091"/>
                <a:gd name="connsiteX101" fmla="*/ 145577 w 929334"/>
                <a:gd name="connsiteY101" fmla="*/ 154067 h 673091"/>
                <a:gd name="connsiteX102" fmla="*/ 201455 w 929334"/>
                <a:gd name="connsiteY102" fmla="*/ 154067 h 673091"/>
                <a:gd name="connsiteX103" fmla="*/ 201455 w 929334"/>
                <a:gd name="connsiteY103" fmla="*/ 209945 h 673091"/>
                <a:gd name="connsiteX104" fmla="*/ 145576 w 929334"/>
                <a:gd name="connsiteY104" fmla="*/ 364955 h 673091"/>
                <a:gd name="connsiteX105" fmla="*/ 145576 w 929334"/>
                <a:gd name="connsiteY105" fmla="*/ 309077 h 673091"/>
                <a:gd name="connsiteX106" fmla="*/ 201454 w 929334"/>
                <a:gd name="connsiteY106" fmla="*/ 309077 h 673091"/>
                <a:gd name="connsiteX107" fmla="*/ 201454 w 929334"/>
                <a:gd name="connsiteY107" fmla="*/ 364955 h 673091"/>
                <a:gd name="connsiteX108" fmla="*/ 145576 w 929334"/>
                <a:gd name="connsiteY108" fmla="*/ 519023 h 673091"/>
                <a:gd name="connsiteX109" fmla="*/ 145576 w 929334"/>
                <a:gd name="connsiteY109" fmla="*/ 463145 h 673091"/>
                <a:gd name="connsiteX110" fmla="*/ 201454 w 929334"/>
                <a:gd name="connsiteY110" fmla="*/ 463145 h 673091"/>
                <a:gd name="connsiteX111" fmla="*/ 201454 w 929334"/>
                <a:gd name="connsiteY111" fmla="*/ 519023 h 673091"/>
                <a:gd name="connsiteX112" fmla="*/ 145576 w 929334"/>
                <a:gd name="connsiteY112" fmla="*/ 673091 h 673091"/>
                <a:gd name="connsiteX113" fmla="*/ 145576 w 929334"/>
                <a:gd name="connsiteY113" fmla="*/ 617213 h 673091"/>
                <a:gd name="connsiteX114" fmla="*/ 201454 w 929334"/>
                <a:gd name="connsiteY114" fmla="*/ 617213 h 673091"/>
                <a:gd name="connsiteX115" fmla="*/ 201454 w 929334"/>
                <a:gd name="connsiteY115" fmla="*/ 673091 h 673091"/>
                <a:gd name="connsiteX116" fmla="*/ 1 w 929334"/>
                <a:gd name="connsiteY116" fmla="*/ 55878 h 673091"/>
                <a:gd name="connsiteX117" fmla="*/ 1 w 929334"/>
                <a:gd name="connsiteY117" fmla="*/ 0 h 673091"/>
                <a:gd name="connsiteX118" fmla="*/ 55879 w 929334"/>
                <a:gd name="connsiteY118" fmla="*/ 0 h 673091"/>
                <a:gd name="connsiteX119" fmla="*/ 55879 w 929334"/>
                <a:gd name="connsiteY119" fmla="*/ 55878 h 673091"/>
                <a:gd name="connsiteX120" fmla="*/ 1 w 929334"/>
                <a:gd name="connsiteY120" fmla="*/ 209945 h 673091"/>
                <a:gd name="connsiteX121" fmla="*/ 1 w 929334"/>
                <a:gd name="connsiteY121" fmla="*/ 154067 h 673091"/>
                <a:gd name="connsiteX122" fmla="*/ 55879 w 929334"/>
                <a:gd name="connsiteY122" fmla="*/ 154067 h 673091"/>
                <a:gd name="connsiteX123" fmla="*/ 55879 w 929334"/>
                <a:gd name="connsiteY123" fmla="*/ 209945 h 673091"/>
                <a:gd name="connsiteX124" fmla="*/ 0 w 929334"/>
                <a:gd name="connsiteY124" fmla="*/ 364955 h 673091"/>
                <a:gd name="connsiteX125" fmla="*/ 0 w 929334"/>
                <a:gd name="connsiteY125" fmla="*/ 309077 h 673091"/>
                <a:gd name="connsiteX126" fmla="*/ 55878 w 929334"/>
                <a:gd name="connsiteY126" fmla="*/ 309077 h 673091"/>
                <a:gd name="connsiteX127" fmla="*/ 55878 w 929334"/>
                <a:gd name="connsiteY127" fmla="*/ 364955 h 673091"/>
                <a:gd name="connsiteX128" fmla="*/ 0 w 929334"/>
                <a:gd name="connsiteY128" fmla="*/ 519023 h 673091"/>
                <a:gd name="connsiteX129" fmla="*/ 0 w 929334"/>
                <a:gd name="connsiteY129" fmla="*/ 463145 h 673091"/>
                <a:gd name="connsiteX130" fmla="*/ 55878 w 929334"/>
                <a:gd name="connsiteY130" fmla="*/ 463145 h 673091"/>
                <a:gd name="connsiteX131" fmla="*/ 55878 w 929334"/>
                <a:gd name="connsiteY131" fmla="*/ 519023 h 673091"/>
                <a:gd name="connsiteX132" fmla="*/ 0 w 929334"/>
                <a:gd name="connsiteY132" fmla="*/ 673091 h 673091"/>
                <a:gd name="connsiteX133" fmla="*/ 0 w 929334"/>
                <a:gd name="connsiteY133" fmla="*/ 617213 h 673091"/>
                <a:gd name="connsiteX134" fmla="*/ 55878 w 929334"/>
                <a:gd name="connsiteY134" fmla="*/ 617213 h 673091"/>
                <a:gd name="connsiteX135" fmla="*/ 55878 w 929334"/>
                <a:gd name="connsiteY135" fmla="*/ 673091 h 67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929334" h="673091">
                  <a:moveTo>
                    <a:pt x="873456" y="55878"/>
                  </a:moveTo>
                  <a:lnTo>
                    <a:pt x="873456" y="0"/>
                  </a:lnTo>
                  <a:lnTo>
                    <a:pt x="929334" y="0"/>
                  </a:lnTo>
                  <a:lnTo>
                    <a:pt x="929334" y="55878"/>
                  </a:lnTo>
                  <a:close/>
                  <a:moveTo>
                    <a:pt x="873456" y="209945"/>
                  </a:moveTo>
                  <a:lnTo>
                    <a:pt x="873456" y="154067"/>
                  </a:lnTo>
                  <a:lnTo>
                    <a:pt x="929334" y="154067"/>
                  </a:lnTo>
                  <a:lnTo>
                    <a:pt x="929334" y="209945"/>
                  </a:lnTo>
                  <a:close/>
                  <a:moveTo>
                    <a:pt x="873456" y="519023"/>
                  </a:moveTo>
                  <a:lnTo>
                    <a:pt x="873456" y="463145"/>
                  </a:lnTo>
                  <a:lnTo>
                    <a:pt x="929334" y="463145"/>
                  </a:lnTo>
                  <a:lnTo>
                    <a:pt x="929334" y="519023"/>
                  </a:lnTo>
                  <a:close/>
                  <a:moveTo>
                    <a:pt x="873456" y="673091"/>
                  </a:moveTo>
                  <a:lnTo>
                    <a:pt x="873456" y="617213"/>
                  </a:lnTo>
                  <a:lnTo>
                    <a:pt x="929334" y="617213"/>
                  </a:lnTo>
                  <a:lnTo>
                    <a:pt x="929334" y="673091"/>
                  </a:lnTo>
                  <a:close/>
                  <a:moveTo>
                    <a:pt x="727880" y="55878"/>
                  </a:moveTo>
                  <a:lnTo>
                    <a:pt x="727880" y="0"/>
                  </a:lnTo>
                  <a:lnTo>
                    <a:pt x="783758" y="0"/>
                  </a:lnTo>
                  <a:lnTo>
                    <a:pt x="783758" y="55878"/>
                  </a:lnTo>
                  <a:close/>
                  <a:moveTo>
                    <a:pt x="727880" y="209945"/>
                  </a:moveTo>
                  <a:lnTo>
                    <a:pt x="727880" y="154067"/>
                  </a:lnTo>
                  <a:lnTo>
                    <a:pt x="783758" y="154067"/>
                  </a:lnTo>
                  <a:lnTo>
                    <a:pt x="783758" y="209945"/>
                  </a:lnTo>
                  <a:close/>
                  <a:moveTo>
                    <a:pt x="727880" y="364955"/>
                  </a:moveTo>
                  <a:lnTo>
                    <a:pt x="727880" y="309077"/>
                  </a:lnTo>
                  <a:lnTo>
                    <a:pt x="783758" y="309077"/>
                  </a:lnTo>
                  <a:lnTo>
                    <a:pt x="783758" y="364955"/>
                  </a:lnTo>
                  <a:close/>
                  <a:moveTo>
                    <a:pt x="727880" y="519023"/>
                  </a:moveTo>
                  <a:lnTo>
                    <a:pt x="727880" y="463145"/>
                  </a:lnTo>
                  <a:lnTo>
                    <a:pt x="783758" y="463145"/>
                  </a:lnTo>
                  <a:lnTo>
                    <a:pt x="783758" y="519023"/>
                  </a:lnTo>
                  <a:close/>
                  <a:moveTo>
                    <a:pt x="727880" y="673091"/>
                  </a:moveTo>
                  <a:lnTo>
                    <a:pt x="727880" y="617213"/>
                  </a:lnTo>
                  <a:lnTo>
                    <a:pt x="783758" y="617213"/>
                  </a:lnTo>
                  <a:lnTo>
                    <a:pt x="783758" y="673091"/>
                  </a:lnTo>
                  <a:close/>
                  <a:moveTo>
                    <a:pt x="582304" y="55878"/>
                  </a:moveTo>
                  <a:lnTo>
                    <a:pt x="582304" y="0"/>
                  </a:lnTo>
                  <a:lnTo>
                    <a:pt x="638182" y="0"/>
                  </a:lnTo>
                  <a:lnTo>
                    <a:pt x="638182" y="55878"/>
                  </a:lnTo>
                  <a:close/>
                  <a:moveTo>
                    <a:pt x="582304" y="209945"/>
                  </a:moveTo>
                  <a:lnTo>
                    <a:pt x="582304" y="154067"/>
                  </a:lnTo>
                  <a:lnTo>
                    <a:pt x="638182" y="154067"/>
                  </a:lnTo>
                  <a:lnTo>
                    <a:pt x="638182" y="209945"/>
                  </a:lnTo>
                  <a:close/>
                  <a:moveTo>
                    <a:pt x="582303" y="364955"/>
                  </a:moveTo>
                  <a:lnTo>
                    <a:pt x="582303" y="309077"/>
                  </a:lnTo>
                  <a:lnTo>
                    <a:pt x="638181" y="309077"/>
                  </a:lnTo>
                  <a:lnTo>
                    <a:pt x="638181" y="364955"/>
                  </a:lnTo>
                  <a:close/>
                  <a:moveTo>
                    <a:pt x="582303" y="519023"/>
                  </a:moveTo>
                  <a:lnTo>
                    <a:pt x="582303" y="463145"/>
                  </a:lnTo>
                  <a:lnTo>
                    <a:pt x="638181" y="463145"/>
                  </a:lnTo>
                  <a:lnTo>
                    <a:pt x="638181" y="519023"/>
                  </a:lnTo>
                  <a:close/>
                  <a:moveTo>
                    <a:pt x="582303" y="673091"/>
                  </a:moveTo>
                  <a:lnTo>
                    <a:pt x="582303" y="617213"/>
                  </a:lnTo>
                  <a:lnTo>
                    <a:pt x="638181" y="617213"/>
                  </a:lnTo>
                  <a:lnTo>
                    <a:pt x="638181" y="673091"/>
                  </a:lnTo>
                  <a:close/>
                  <a:moveTo>
                    <a:pt x="436728" y="55878"/>
                  </a:moveTo>
                  <a:lnTo>
                    <a:pt x="436728" y="0"/>
                  </a:lnTo>
                  <a:lnTo>
                    <a:pt x="492606" y="0"/>
                  </a:lnTo>
                  <a:lnTo>
                    <a:pt x="492606" y="55878"/>
                  </a:lnTo>
                  <a:close/>
                  <a:moveTo>
                    <a:pt x="436728" y="209945"/>
                  </a:moveTo>
                  <a:lnTo>
                    <a:pt x="436728" y="154067"/>
                  </a:lnTo>
                  <a:lnTo>
                    <a:pt x="492606" y="154067"/>
                  </a:lnTo>
                  <a:lnTo>
                    <a:pt x="492606" y="209945"/>
                  </a:lnTo>
                  <a:close/>
                  <a:moveTo>
                    <a:pt x="436727" y="364955"/>
                  </a:moveTo>
                  <a:lnTo>
                    <a:pt x="436727" y="309077"/>
                  </a:lnTo>
                  <a:lnTo>
                    <a:pt x="492605" y="309077"/>
                  </a:lnTo>
                  <a:lnTo>
                    <a:pt x="492605" y="364955"/>
                  </a:lnTo>
                  <a:close/>
                  <a:moveTo>
                    <a:pt x="436727" y="519023"/>
                  </a:moveTo>
                  <a:lnTo>
                    <a:pt x="436727" y="463145"/>
                  </a:lnTo>
                  <a:lnTo>
                    <a:pt x="492605" y="463145"/>
                  </a:lnTo>
                  <a:lnTo>
                    <a:pt x="492605" y="519023"/>
                  </a:lnTo>
                  <a:close/>
                  <a:moveTo>
                    <a:pt x="436727" y="673091"/>
                  </a:moveTo>
                  <a:lnTo>
                    <a:pt x="436727" y="617213"/>
                  </a:lnTo>
                  <a:lnTo>
                    <a:pt x="492605" y="617213"/>
                  </a:lnTo>
                  <a:lnTo>
                    <a:pt x="492605" y="673091"/>
                  </a:lnTo>
                  <a:close/>
                  <a:moveTo>
                    <a:pt x="291152" y="55878"/>
                  </a:moveTo>
                  <a:lnTo>
                    <a:pt x="291152" y="0"/>
                  </a:lnTo>
                  <a:lnTo>
                    <a:pt x="347030" y="0"/>
                  </a:lnTo>
                  <a:lnTo>
                    <a:pt x="347030" y="55878"/>
                  </a:lnTo>
                  <a:close/>
                  <a:moveTo>
                    <a:pt x="291152" y="209945"/>
                  </a:moveTo>
                  <a:lnTo>
                    <a:pt x="291152" y="154067"/>
                  </a:lnTo>
                  <a:lnTo>
                    <a:pt x="347030" y="154067"/>
                  </a:lnTo>
                  <a:lnTo>
                    <a:pt x="347030" y="209945"/>
                  </a:lnTo>
                  <a:close/>
                  <a:moveTo>
                    <a:pt x="291152" y="364955"/>
                  </a:moveTo>
                  <a:lnTo>
                    <a:pt x="291152" y="309077"/>
                  </a:lnTo>
                  <a:lnTo>
                    <a:pt x="347030" y="309077"/>
                  </a:lnTo>
                  <a:lnTo>
                    <a:pt x="347030" y="364955"/>
                  </a:lnTo>
                  <a:close/>
                  <a:moveTo>
                    <a:pt x="291152" y="519023"/>
                  </a:moveTo>
                  <a:lnTo>
                    <a:pt x="291152" y="463145"/>
                  </a:lnTo>
                  <a:lnTo>
                    <a:pt x="347030" y="463145"/>
                  </a:lnTo>
                  <a:lnTo>
                    <a:pt x="347030" y="519023"/>
                  </a:lnTo>
                  <a:close/>
                  <a:moveTo>
                    <a:pt x="291152" y="673091"/>
                  </a:moveTo>
                  <a:lnTo>
                    <a:pt x="291152" y="617213"/>
                  </a:lnTo>
                  <a:lnTo>
                    <a:pt x="347030" y="617213"/>
                  </a:lnTo>
                  <a:lnTo>
                    <a:pt x="347030" y="673091"/>
                  </a:lnTo>
                  <a:close/>
                  <a:moveTo>
                    <a:pt x="145577" y="55878"/>
                  </a:moveTo>
                  <a:lnTo>
                    <a:pt x="145577" y="0"/>
                  </a:lnTo>
                  <a:lnTo>
                    <a:pt x="201455" y="0"/>
                  </a:lnTo>
                  <a:lnTo>
                    <a:pt x="201455" y="55878"/>
                  </a:lnTo>
                  <a:close/>
                  <a:moveTo>
                    <a:pt x="145577" y="209945"/>
                  </a:moveTo>
                  <a:lnTo>
                    <a:pt x="145577" y="154067"/>
                  </a:lnTo>
                  <a:lnTo>
                    <a:pt x="201455" y="154067"/>
                  </a:lnTo>
                  <a:lnTo>
                    <a:pt x="201455" y="209945"/>
                  </a:lnTo>
                  <a:close/>
                  <a:moveTo>
                    <a:pt x="145576" y="364955"/>
                  </a:moveTo>
                  <a:lnTo>
                    <a:pt x="145576" y="309077"/>
                  </a:lnTo>
                  <a:lnTo>
                    <a:pt x="201454" y="309077"/>
                  </a:lnTo>
                  <a:lnTo>
                    <a:pt x="201454" y="364955"/>
                  </a:lnTo>
                  <a:close/>
                  <a:moveTo>
                    <a:pt x="145576" y="519023"/>
                  </a:moveTo>
                  <a:lnTo>
                    <a:pt x="145576" y="463145"/>
                  </a:lnTo>
                  <a:lnTo>
                    <a:pt x="201454" y="463145"/>
                  </a:lnTo>
                  <a:lnTo>
                    <a:pt x="201454" y="519023"/>
                  </a:lnTo>
                  <a:close/>
                  <a:moveTo>
                    <a:pt x="145576" y="673091"/>
                  </a:moveTo>
                  <a:lnTo>
                    <a:pt x="145576" y="617213"/>
                  </a:lnTo>
                  <a:lnTo>
                    <a:pt x="201454" y="617213"/>
                  </a:lnTo>
                  <a:lnTo>
                    <a:pt x="201454" y="673091"/>
                  </a:lnTo>
                  <a:close/>
                  <a:moveTo>
                    <a:pt x="1" y="55878"/>
                  </a:moveTo>
                  <a:lnTo>
                    <a:pt x="1" y="0"/>
                  </a:lnTo>
                  <a:lnTo>
                    <a:pt x="55879" y="0"/>
                  </a:lnTo>
                  <a:lnTo>
                    <a:pt x="55879" y="55878"/>
                  </a:lnTo>
                  <a:close/>
                  <a:moveTo>
                    <a:pt x="1" y="209945"/>
                  </a:moveTo>
                  <a:lnTo>
                    <a:pt x="1" y="154067"/>
                  </a:lnTo>
                  <a:lnTo>
                    <a:pt x="55879" y="154067"/>
                  </a:lnTo>
                  <a:lnTo>
                    <a:pt x="55879" y="209945"/>
                  </a:lnTo>
                  <a:close/>
                  <a:moveTo>
                    <a:pt x="0" y="364955"/>
                  </a:moveTo>
                  <a:lnTo>
                    <a:pt x="0" y="309077"/>
                  </a:lnTo>
                  <a:lnTo>
                    <a:pt x="55878" y="309077"/>
                  </a:lnTo>
                  <a:lnTo>
                    <a:pt x="55878" y="364955"/>
                  </a:lnTo>
                  <a:close/>
                  <a:moveTo>
                    <a:pt x="0" y="519023"/>
                  </a:moveTo>
                  <a:lnTo>
                    <a:pt x="0" y="463145"/>
                  </a:lnTo>
                  <a:lnTo>
                    <a:pt x="55878" y="463145"/>
                  </a:lnTo>
                  <a:lnTo>
                    <a:pt x="55878" y="519023"/>
                  </a:lnTo>
                  <a:close/>
                  <a:moveTo>
                    <a:pt x="0" y="673091"/>
                  </a:moveTo>
                  <a:lnTo>
                    <a:pt x="0" y="617213"/>
                  </a:lnTo>
                  <a:lnTo>
                    <a:pt x="55878" y="617213"/>
                  </a:lnTo>
                  <a:lnTo>
                    <a:pt x="55878" y="673091"/>
                  </a:lnTo>
                  <a:close/>
                </a:path>
              </a:pathLst>
            </a:cu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794500" y="2118438"/>
            <a:ext cx="4737100" cy="96405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3200"/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794500" y="3231357"/>
            <a:ext cx="4737100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iSlide</a:t>
            </a:r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669925" y="891803"/>
            <a:ext cx="10855325" cy="238497"/>
            <a:chOff x="669925" y="891803"/>
            <a:chExt cx="10855325" cy="238497"/>
          </a:xfrm>
        </p:grpSpPr>
        <p:sp>
          <p:nvSpPr>
            <p:cNvPr id="7" name="平行四边形 6"/>
            <p:cNvSpPr/>
            <p:nvPr/>
          </p:nvSpPr>
          <p:spPr>
            <a:xfrm>
              <a:off x="669925" y="1028700"/>
              <a:ext cx="10855325" cy="101600"/>
            </a:xfrm>
            <a:prstGeom prst="parallelogram">
              <a:avLst>
                <a:gd name="adj" fmla="val 81250"/>
              </a:avLst>
            </a:prstGeom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 userDrawn="1"/>
          </p:nvSpPr>
          <p:spPr>
            <a:xfrm>
              <a:off x="10697423" y="891803"/>
              <a:ext cx="786169" cy="180056"/>
            </a:xfrm>
            <a:custGeom>
              <a:avLst/>
              <a:gdLst>
                <a:gd name="connsiteX0" fmla="*/ 666689 w 786169"/>
                <a:gd name="connsiteY0" fmla="*/ 0 h 180056"/>
                <a:gd name="connsiteX1" fmla="*/ 786169 w 786169"/>
                <a:gd name="connsiteY1" fmla="*/ 0 h 180056"/>
                <a:gd name="connsiteX2" fmla="*/ 647270 w 786169"/>
                <a:gd name="connsiteY2" fmla="*/ 180056 h 180056"/>
                <a:gd name="connsiteX3" fmla="*/ 527790 w 786169"/>
                <a:gd name="connsiteY3" fmla="*/ 180056 h 180056"/>
                <a:gd name="connsiteX4" fmla="*/ 402794 w 786169"/>
                <a:gd name="connsiteY4" fmla="*/ 0 h 180056"/>
                <a:gd name="connsiteX5" fmla="*/ 522274 w 786169"/>
                <a:gd name="connsiteY5" fmla="*/ 0 h 180056"/>
                <a:gd name="connsiteX6" fmla="*/ 383375 w 786169"/>
                <a:gd name="connsiteY6" fmla="*/ 180056 h 180056"/>
                <a:gd name="connsiteX7" fmla="*/ 263895 w 786169"/>
                <a:gd name="connsiteY7" fmla="*/ 180056 h 180056"/>
                <a:gd name="connsiteX8" fmla="*/ 138899 w 786169"/>
                <a:gd name="connsiteY8" fmla="*/ 0 h 180056"/>
                <a:gd name="connsiteX9" fmla="*/ 258379 w 786169"/>
                <a:gd name="connsiteY9" fmla="*/ 0 h 180056"/>
                <a:gd name="connsiteX10" fmla="*/ 119480 w 786169"/>
                <a:gd name="connsiteY10" fmla="*/ 180056 h 180056"/>
                <a:gd name="connsiteX11" fmla="*/ 0 w 786169"/>
                <a:gd name="connsiteY11" fmla="*/ 180056 h 18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6169" h="180056">
                  <a:moveTo>
                    <a:pt x="666689" y="0"/>
                  </a:moveTo>
                  <a:lnTo>
                    <a:pt x="786169" y="0"/>
                  </a:lnTo>
                  <a:lnTo>
                    <a:pt x="647270" y="180056"/>
                  </a:lnTo>
                  <a:lnTo>
                    <a:pt x="527790" y="180056"/>
                  </a:lnTo>
                  <a:close/>
                  <a:moveTo>
                    <a:pt x="402794" y="0"/>
                  </a:moveTo>
                  <a:lnTo>
                    <a:pt x="522274" y="0"/>
                  </a:lnTo>
                  <a:lnTo>
                    <a:pt x="383375" y="180056"/>
                  </a:lnTo>
                  <a:lnTo>
                    <a:pt x="263895" y="180056"/>
                  </a:lnTo>
                  <a:close/>
                  <a:moveTo>
                    <a:pt x="138899" y="0"/>
                  </a:moveTo>
                  <a:lnTo>
                    <a:pt x="258379" y="0"/>
                  </a:lnTo>
                  <a:lnTo>
                    <a:pt x="119480" y="180056"/>
                  </a:lnTo>
                  <a:lnTo>
                    <a:pt x="0" y="180056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alpha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matchingName="Closing">
  <p:cSld name="Closing"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10" name="矩形 9" descr="e4720124-513f-47fd-b5b6-ec989a1907ef"/>
            <p:cNvSpPr/>
            <p:nvPr/>
          </p:nvSpPr>
          <p:spPr>
            <a:xfrm>
              <a:off x="5397500" y="0"/>
              <a:ext cx="6794500" cy="6858000"/>
            </a:xfrm>
            <a:prstGeom prst="rect">
              <a:avLst/>
            </a:prstGeom>
            <a:blipFill>
              <a:blip r:embed="rId2"/>
              <a:srcRect/>
              <a:stretch>
                <a:fillRect l="-8687" r="-42715"/>
              </a:stretch>
            </a:blipFill>
            <a:ln w="38100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algn="ctr"/>
              <a:endParaRPr lang="zh-CN" altLang="en-US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4807256" y="5007388"/>
              <a:ext cx="1125080" cy="1850612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660400" y="-1"/>
              <a:ext cx="884545" cy="203067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319727" y="-1"/>
              <a:ext cx="1872273" cy="526259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0" y="6184909"/>
              <a:ext cx="929334" cy="673091"/>
            </a:xfrm>
            <a:custGeom>
              <a:avLst/>
              <a:gdLst>
                <a:gd name="connsiteX0" fmla="*/ 873456 w 929334"/>
                <a:gd name="connsiteY0" fmla="*/ 55878 h 673091"/>
                <a:gd name="connsiteX1" fmla="*/ 873456 w 929334"/>
                <a:gd name="connsiteY1" fmla="*/ 0 h 673091"/>
                <a:gd name="connsiteX2" fmla="*/ 929334 w 929334"/>
                <a:gd name="connsiteY2" fmla="*/ 0 h 673091"/>
                <a:gd name="connsiteX3" fmla="*/ 929334 w 929334"/>
                <a:gd name="connsiteY3" fmla="*/ 55878 h 673091"/>
                <a:gd name="connsiteX4" fmla="*/ 873456 w 929334"/>
                <a:gd name="connsiteY4" fmla="*/ 209945 h 673091"/>
                <a:gd name="connsiteX5" fmla="*/ 873456 w 929334"/>
                <a:gd name="connsiteY5" fmla="*/ 154067 h 673091"/>
                <a:gd name="connsiteX6" fmla="*/ 929334 w 929334"/>
                <a:gd name="connsiteY6" fmla="*/ 154067 h 673091"/>
                <a:gd name="connsiteX7" fmla="*/ 929334 w 929334"/>
                <a:gd name="connsiteY7" fmla="*/ 209945 h 673091"/>
                <a:gd name="connsiteX8" fmla="*/ 873456 w 929334"/>
                <a:gd name="connsiteY8" fmla="*/ 519023 h 673091"/>
                <a:gd name="connsiteX9" fmla="*/ 873456 w 929334"/>
                <a:gd name="connsiteY9" fmla="*/ 463145 h 673091"/>
                <a:gd name="connsiteX10" fmla="*/ 929334 w 929334"/>
                <a:gd name="connsiteY10" fmla="*/ 463145 h 673091"/>
                <a:gd name="connsiteX11" fmla="*/ 929334 w 929334"/>
                <a:gd name="connsiteY11" fmla="*/ 519023 h 673091"/>
                <a:gd name="connsiteX12" fmla="*/ 873456 w 929334"/>
                <a:gd name="connsiteY12" fmla="*/ 673091 h 673091"/>
                <a:gd name="connsiteX13" fmla="*/ 873456 w 929334"/>
                <a:gd name="connsiteY13" fmla="*/ 617213 h 673091"/>
                <a:gd name="connsiteX14" fmla="*/ 929334 w 929334"/>
                <a:gd name="connsiteY14" fmla="*/ 617213 h 673091"/>
                <a:gd name="connsiteX15" fmla="*/ 929334 w 929334"/>
                <a:gd name="connsiteY15" fmla="*/ 673091 h 673091"/>
                <a:gd name="connsiteX16" fmla="*/ 727880 w 929334"/>
                <a:gd name="connsiteY16" fmla="*/ 55878 h 673091"/>
                <a:gd name="connsiteX17" fmla="*/ 727880 w 929334"/>
                <a:gd name="connsiteY17" fmla="*/ 0 h 673091"/>
                <a:gd name="connsiteX18" fmla="*/ 783758 w 929334"/>
                <a:gd name="connsiteY18" fmla="*/ 0 h 673091"/>
                <a:gd name="connsiteX19" fmla="*/ 783758 w 929334"/>
                <a:gd name="connsiteY19" fmla="*/ 55878 h 673091"/>
                <a:gd name="connsiteX20" fmla="*/ 727880 w 929334"/>
                <a:gd name="connsiteY20" fmla="*/ 209945 h 673091"/>
                <a:gd name="connsiteX21" fmla="*/ 727880 w 929334"/>
                <a:gd name="connsiteY21" fmla="*/ 154067 h 673091"/>
                <a:gd name="connsiteX22" fmla="*/ 783758 w 929334"/>
                <a:gd name="connsiteY22" fmla="*/ 154067 h 673091"/>
                <a:gd name="connsiteX23" fmla="*/ 783758 w 929334"/>
                <a:gd name="connsiteY23" fmla="*/ 209945 h 673091"/>
                <a:gd name="connsiteX24" fmla="*/ 727880 w 929334"/>
                <a:gd name="connsiteY24" fmla="*/ 364955 h 673091"/>
                <a:gd name="connsiteX25" fmla="*/ 727880 w 929334"/>
                <a:gd name="connsiteY25" fmla="*/ 309077 h 673091"/>
                <a:gd name="connsiteX26" fmla="*/ 783758 w 929334"/>
                <a:gd name="connsiteY26" fmla="*/ 309077 h 673091"/>
                <a:gd name="connsiteX27" fmla="*/ 783758 w 929334"/>
                <a:gd name="connsiteY27" fmla="*/ 364955 h 673091"/>
                <a:gd name="connsiteX28" fmla="*/ 727880 w 929334"/>
                <a:gd name="connsiteY28" fmla="*/ 519023 h 673091"/>
                <a:gd name="connsiteX29" fmla="*/ 727880 w 929334"/>
                <a:gd name="connsiteY29" fmla="*/ 463145 h 673091"/>
                <a:gd name="connsiteX30" fmla="*/ 783758 w 929334"/>
                <a:gd name="connsiteY30" fmla="*/ 463145 h 673091"/>
                <a:gd name="connsiteX31" fmla="*/ 783758 w 929334"/>
                <a:gd name="connsiteY31" fmla="*/ 519023 h 673091"/>
                <a:gd name="connsiteX32" fmla="*/ 727880 w 929334"/>
                <a:gd name="connsiteY32" fmla="*/ 673091 h 673091"/>
                <a:gd name="connsiteX33" fmla="*/ 727880 w 929334"/>
                <a:gd name="connsiteY33" fmla="*/ 617213 h 673091"/>
                <a:gd name="connsiteX34" fmla="*/ 783758 w 929334"/>
                <a:gd name="connsiteY34" fmla="*/ 617213 h 673091"/>
                <a:gd name="connsiteX35" fmla="*/ 783758 w 929334"/>
                <a:gd name="connsiteY35" fmla="*/ 673091 h 673091"/>
                <a:gd name="connsiteX36" fmla="*/ 582304 w 929334"/>
                <a:gd name="connsiteY36" fmla="*/ 55878 h 673091"/>
                <a:gd name="connsiteX37" fmla="*/ 582304 w 929334"/>
                <a:gd name="connsiteY37" fmla="*/ 0 h 673091"/>
                <a:gd name="connsiteX38" fmla="*/ 638182 w 929334"/>
                <a:gd name="connsiteY38" fmla="*/ 0 h 673091"/>
                <a:gd name="connsiteX39" fmla="*/ 638182 w 929334"/>
                <a:gd name="connsiteY39" fmla="*/ 55878 h 673091"/>
                <a:gd name="connsiteX40" fmla="*/ 582304 w 929334"/>
                <a:gd name="connsiteY40" fmla="*/ 209945 h 673091"/>
                <a:gd name="connsiteX41" fmla="*/ 582304 w 929334"/>
                <a:gd name="connsiteY41" fmla="*/ 154067 h 673091"/>
                <a:gd name="connsiteX42" fmla="*/ 638182 w 929334"/>
                <a:gd name="connsiteY42" fmla="*/ 154067 h 673091"/>
                <a:gd name="connsiteX43" fmla="*/ 638182 w 929334"/>
                <a:gd name="connsiteY43" fmla="*/ 209945 h 673091"/>
                <a:gd name="connsiteX44" fmla="*/ 582303 w 929334"/>
                <a:gd name="connsiteY44" fmla="*/ 364955 h 673091"/>
                <a:gd name="connsiteX45" fmla="*/ 582303 w 929334"/>
                <a:gd name="connsiteY45" fmla="*/ 309077 h 673091"/>
                <a:gd name="connsiteX46" fmla="*/ 638181 w 929334"/>
                <a:gd name="connsiteY46" fmla="*/ 309077 h 673091"/>
                <a:gd name="connsiteX47" fmla="*/ 638181 w 929334"/>
                <a:gd name="connsiteY47" fmla="*/ 364955 h 673091"/>
                <a:gd name="connsiteX48" fmla="*/ 582303 w 929334"/>
                <a:gd name="connsiteY48" fmla="*/ 519023 h 673091"/>
                <a:gd name="connsiteX49" fmla="*/ 582303 w 929334"/>
                <a:gd name="connsiteY49" fmla="*/ 463145 h 673091"/>
                <a:gd name="connsiteX50" fmla="*/ 638181 w 929334"/>
                <a:gd name="connsiteY50" fmla="*/ 463145 h 673091"/>
                <a:gd name="connsiteX51" fmla="*/ 638181 w 929334"/>
                <a:gd name="connsiteY51" fmla="*/ 519023 h 673091"/>
                <a:gd name="connsiteX52" fmla="*/ 582303 w 929334"/>
                <a:gd name="connsiteY52" fmla="*/ 673091 h 673091"/>
                <a:gd name="connsiteX53" fmla="*/ 582303 w 929334"/>
                <a:gd name="connsiteY53" fmla="*/ 617213 h 673091"/>
                <a:gd name="connsiteX54" fmla="*/ 638181 w 929334"/>
                <a:gd name="connsiteY54" fmla="*/ 617213 h 673091"/>
                <a:gd name="connsiteX55" fmla="*/ 638181 w 929334"/>
                <a:gd name="connsiteY55" fmla="*/ 673091 h 673091"/>
                <a:gd name="connsiteX56" fmla="*/ 436728 w 929334"/>
                <a:gd name="connsiteY56" fmla="*/ 55878 h 673091"/>
                <a:gd name="connsiteX57" fmla="*/ 436728 w 929334"/>
                <a:gd name="connsiteY57" fmla="*/ 0 h 673091"/>
                <a:gd name="connsiteX58" fmla="*/ 492606 w 929334"/>
                <a:gd name="connsiteY58" fmla="*/ 0 h 673091"/>
                <a:gd name="connsiteX59" fmla="*/ 492606 w 929334"/>
                <a:gd name="connsiteY59" fmla="*/ 55878 h 673091"/>
                <a:gd name="connsiteX60" fmla="*/ 436728 w 929334"/>
                <a:gd name="connsiteY60" fmla="*/ 209945 h 673091"/>
                <a:gd name="connsiteX61" fmla="*/ 436728 w 929334"/>
                <a:gd name="connsiteY61" fmla="*/ 154067 h 673091"/>
                <a:gd name="connsiteX62" fmla="*/ 492606 w 929334"/>
                <a:gd name="connsiteY62" fmla="*/ 154067 h 673091"/>
                <a:gd name="connsiteX63" fmla="*/ 492606 w 929334"/>
                <a:gd name="connsiteY63" fmla="*/ 209945 h 673091"/>
                <a:gd name="connsiteX64" fmla="*/ 436727 w 929334"/>
                <a:gd name="connsiteY64" fmla="*/ 364955 h 673091"/>
                <a:gd name="connsiteX65" fmla="*/ 436727 w 929334"/>
                <a:gd name="connsiteY65" fmla="*/ 309077 h 673091"/>
                <a:gd name="connsiteX66" fmla="*/ 492605 w 929334"/>
                <a:gd name="connsiteY66" fmla="*/ 309077 h 673091"/>
                <a:gd name="connsiteX67" fmla="*/ 492605 w 929334"/>
                <a:gd name="connsiteY67" fmla="*/ 364955 h 673091"/>
                <a:gd name="connsiteX68" fmla="*/ 436727 w 929334"/>
                <a:gd name="connsiteY68" fmla="*/ 519023 h 673091"/>
                <a:gd name="connsiteX69" fmla="*/ 436727 w 929334"/>
                <a:gd name="connsiteY69" fmla="*/ 463145 h 673091"/>
                <a:gd name="connsiteX70" fmla="*/ 492605 w 929334"/>
                <a:gd name="connsiteY70" fmla="*/ 463145 h 673091"/>
                <a:gd name="connsiteX71" fmla="*/ 492605 w 929334"/>
                <a:gd name="connsiteY71" fmla="*/ 519023 h 673091"/>
                <a:gd name="connsiteX72" fmla="*/ 436727 w 929334"/>
                <a:gd name="connsiteY72" fmla="*/ 673091 h 673091"/>
                <a:gd name="connsiteX73" fmla="*/ 436727 w 929334"/>
                <a:gd name="connsiteY73" fmla="*/ 617213 h 673091"/>
                <a:gd name="connsiteX74" fmla="*/ 492605 w 929334"/>
                <a:gd name="connsiteY74" fmla="*/ 617213 h 673091"/>
                <a:gd name="connsiteX75" fmla="*/ 492605 w 929334"/>
                <a:gd name="connsiteY75" fmla="*/ 673091 h 673091"/>
                <a:gd name="connsiteX76" fmla="*/ 291152 w 929334"/>
                <a:gd name="connsiteY76" fmla="*/ 55878 h 673091"/>
                <a:gd name="connsiteX77" fmla="*/ 291152 w 929334"/>
                <a:gd name="connsiteY77" fmla="*/ 0 h 673091"/>
                <a:gd name="connsiteX78" fmla="*/ 347030 w 929334"/>
                <a:gd name="connsiteY78" fmla="*/ 0 h 673091"/>
                <a:gd name="connsiteX79" fmla="*/ 347030 w 929334"/>
                <a:gd name="connsiteY79" fmla="*/ 55878 h 673091"/>
                <a:gd name="connsiteX80" fmla="*/ 291152 w 929334"/>
                <a:gd name="connsiteY80" fmla="*/ 209945 h 673091"/>
                <a:gd name="connsiteX81" fmla="*/ 291152 w 929334"/>
                <a:gd name="connsiteY81" fmla="*/ 154067 h 673091"/>
                <a:gd name="connsiteX82" fmla="*/ 347030 w 929334"/>
                <a:gd name="connsiteY82" fmla="*/ 154067 h 673091"/>
                <a:gd name="connsiteX83" fmla="*/ 347030 w 929334"/>
                <a:gd name="connsiteY83" fmla="*/ 209945 h 673091"/>
                <a:gd name="connsiteX84" fmla="*/ 291152 w 929334"/>
                <a:gd name="connsiteY84" fmla="*/ 364955 h 673091"/>
                <a:gd name="connsiteX85" fmla="*/ 291152 w 929334"/>
                <a:gd name="connsiteY85" fmla="*/ 309077 h 673091"/>
                <a:gd name="connsiteX86" fmla="*/ 347030 w 929334"/>
                <a:gd name="connsiteY86" fmla="*/ 309077 h 673091"/>
                <a:gd name="connsiteX87" fmla="*/ 347030 w 929334"/>
                <a:gd name="connsiteY87" fmla="*/ 364955 h 673091"/>
                <a:gd name="connsiteX88" fmla="*/ 291152 w 929334"/>
                <a:gd name="connsiteY88" fmla="*/ 519023 h 673091"/>
                <a:gd name="connsiteX89" fmla="*/ 291152 w 929334"/>
                <a:gd name="connsiteY89" fmla="*/ 463145 h 673091"/>
                <a:gd name="connsiteX90" fmla="*/ 347030 w 929334"/>
                <a:gd name="connsiteY90" fmla="*/ 463145 h 673091"/>
                <a:gd name="connsiteX91" fmla="*/ 347030 w 929334"/>
                <a:gd name="connsiteY91" fmla="*/ 519023 h 673091"/>
                <a:gd name="connsiteX92" fmla="*/ 291152 w 929334"/>
                <a:gd name="connsiteY92" fmla="*/ 673091 h 673091"/>
                <a:gd name="connsiteX93" fmla="*/ 291152 w 929334"/>
                <a:gd name="connsiteY93" fmla="*/ 617213 h 673091"/>
                <a:gd name="connsiteX94" fmla="*/ 347030 w 929334"/>
                <a:gd name="connsiteY94" fmla="*/ 617213 h 673091"/>
                <a:gd name="connsiteX95" fmla="*/ 347030 w 929334"/>
                <a:gd name="connsiteY95" fmla="*/ 673091 h 673091"/>
                <a:gd name="connsiteX96" fmla="*/ 145577 w 929334"/>
                <a:gd name="connsiteY96" fmla="*/ 55878 h 673091"/>
                <a:gd name="connsiteX97" fmla="*/ 145577 w 929334"/>
                <a:gd name="connsiteY97" fmla="*/ 0 h 673091"/>
                <a:gd name="connsiteX98" fmla="*/ 201455 w 929334"/>
                <a:gd name="connsiteY98" fmla="*/ 0 h 673091"/>
                <a:gd name="connsiteX99" fmla="*/ 201455 w 929334"/>
                <a:gd name="connsiteY99" fmla="*/ 55878 h 673091"/>
                <a:gd name="connsiteX100" fmla="*/ 145577 w 929334"/>
                <a:gd name="connsiteY100" fmla="*/ 209945 h 673091"/>
                <a:gd name="connsiteX101" fmla="*/ 145577 w 929334"/>
                <a:gd name="connsiteY101" fmla="*/ 154067 h 673091"/>
                <a:gd name="connsiteX102" fmla="*/ 201455 w 929334"/>
                <a:gd name="connsiteY102" fmla="*/ 154067 h 673091"/>
                <a:gd name="connsiteX103" fmla="*/ 201455 w 929334"/>
                <a:gd name="connsiteY103" fmla="*/ 209945 h 673091"/>
                <a:gd name="connsiteX104" fmla="*/ 145576 w 929334"/>
                <a:gd name="connsiteY104" fmla="*/ 364955 h 673091"/>
                <a:gd name="connsiteX105" fmla="*/ 145576 w 929334"/>
                <a:gd name="connsiteY105" fmla="*/ 309077 h 673091"/>
                <a:gd name="connsiteX106" fmla="*/ 201454 w 929334"/>
                <a:gd name="connsiteY106" fmla="*/ 309077 h 673091"/>
                <a:gd name="connsiteX107" fmla="*/ 201454 w 929334"/>
                <a:gd name="connsiteY107" fmla="*/ 364955 h 673091"/>
                <a:gd name="connsiteX108" fmla="*/ 145576 w 929334"/>
                <a:gd name="connsiteY108" fmla="*/ 519023 h 673091"/>
                <a:gd name="connsiteX109" fmla="*/ 145576 w 929334"/>
                <a:gd name="connsiteY109" fmla="*/ 463145 h 673091"/>
                <a:gd name="connsiteX110" fmla="*/ 201454 w 929334"/>
                <a:gd name="connsiteY110" fmla="*/ 463145 h 673091"/>
                <a:gd name="connsiteX111" fmla="*/ 201454 w 929334"/>
                <a:gd name="connsiteY111" fmla="*/ 519023 h 673091"/>
                <a:gd name="connsiteX112" fmla="*/ 145576 w 929334"/>
                <a:gd name="connsiteY112" fmla="*/ 673091 h 673091"/>
                <a:gd name="connsiteX113" fmla="*/ 145576 w 929334"/>
                <a:gd name="connsiteY113" fmla="*/ 617213 h 673091"/>
                <a:gd name="connsiteX114" fmla="*/ 201454 w 929334"/>
                <a:gd name="connsiteY114" fmla="*/ 617213 h 673091"/>
                <a:gd name="connsiteX115" fmla="*/ 201454 w 929334"/>
                <a:gd name="connsiteY115" fmla="*/ 673091 h 673091"/>
                <a:gd name="connsiteX116" fmla="*/ 1 w 929334"/>
                <a:gd name="connsiteY116" fmla="*/ 55878 h 673091"/>
                <a:gd name="connsiteX117" fmla="*/ 1 w 929334"/>
                <a:gd name="connsiteY117" fmla="*/ 0 h 673091"/>
                <a:gd name="connsiteX118" fmla="*/ 55879 w 929334"/>
                <a:gd name="connsiteY118" fmla="*/ 0 h 673091"/>
                <a:gd name="connsiteX119" fmla="*/ 55879 w 929334"/>
                <a:gd name="connsiteY119" fmla="*/ 55878 h 673091"/>
                <a:gd name="connsiteX120" fmla="*/ 1 w 929334"/>
                <a:gd name="connsiteY120" fmla="*/ 209945 h 673091"/>
                <a:gd name="connsiteX121" fmla="*/ 1 w 929334"/>
                <a:gd name="connsiteY121" fmla="*/ 154067 h 673091"/>
                <a:gd name="connsiteX122" fmla="*/ 55879 w 929334"/>
                <a:gd name="connsiteY122" fmla="*/ 154067 h 673091"/>
                <a:gd name="connsiteX123" fmla="*/ 55879 w 929334"/>
                <a:gd name="connsiteY123" fmla="*/ 209945 h 673091"/>
                <a:gd name="connsiteX124" fmla="*/ 0 w 929334"/>
                <a:gd name="connsiteY124" fmla="*/ 364955 h 673091"/>
                <a:gd name="connsiteX125" fmla="*/ 0 w 929334"/>
                <a:gd name="connsiteY125" fmla="*/ 309077 h 673091"/>
                <a:gd name="connsiteX126" fmla="*/ 55878 w 929334"/>
                <a:gd name="connsiteY126" fmla="*/ 309077 h 673091"/>
                <a:gd name="connsiteX127" fmla="*/ 55878 w 929334"/>
                <a:gd name="connsiteY127" fmla="*/ 364955 h 673091"/>
                <a:gd name="connsiteX128" fmla="*/ 0 w 929334"/>
                <a:gd name="connsiteY128" fmla="*/ 519023 h 673091"/>
                <a:gd name="connsiteX129" fmla="*/ 0 w 929334"/>
                <a:gd name="connsiteY129" fmla="*/ 463145 h 673091"/>
                <a:gd name="connsiteX130" fmla="*/ 55878 w 929334"/>
                <a:gd name="connsiteY130" fmla="*/ 463145 h 673091"/>
                <a:gd name="connsiteX131" fmla="*/ 55878 w 929334"/>
                <a:gd name="connsiteY131" fmla="*/ 519023 h 673091"/>
                <a:gd name="connsiteX132" fmla="*/ 0 w 929334"/>
                <a:gd name="connsiteY132" fmla="*/ 673091 h 673091"/>
                <a:gd name="connsiteX133" fmla="*/ 0 w 929334"/>
                <a:gd name="connsiteY133" fmla="*/ 617213 h 673091"/>
                <a:gd name="connsiteX134" fmla="*/ 55878 w 929334"/>
                <a:gd name="connsiteY134" fmla="*/ 617213 h 673091"/>
                <a:gd name="connsiteX135" fmla="*/ 55878 w 929334"/>
                <a:gd name="connsiteY135" fmla="*/ 673091 h 67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929334" h="673091">
                  <a:moveTo>
                    <a:pt x="873456" y="55878"/>
                  </a:moveTo>
                  <a:lnTo>
                    <a:pt x="873456" y="0"/>
                  </a:lnTo>
                  <a:lnTo>
                    <a:pt x="929334" y="0"/>
                  </a:lnTo>
                  <a:lnTo>
                    <a:pt x="929334" y="55878"/>
                  </a:lnTo>
                  <a:close/>
                  <a:moveTo>
                    <a:pt x="873456" y="209945"/>
                  </a:moveTo>
                  <a:lnTo>
                    <a:pt x="873456" y="154067"/>
                  </a:lnTo>
                  <a:lnTo>
                    <a:pt x="929334" y="154067"/>
                  </a:lnTo>
                  <a:lnTo>
                    <a:pt x="929334" y="209945"/>
                  </a:lnTo>
                  <a:close/>
                  <a:moveTo>
                    <a:pt x="873456" y="519023"/>
                  </a:moveTo>
                  <a:lnTo>
                    <a:pt x="873456" y="463145"/>
                  </a:lnTo>
                  <a:lnTo>
                    <a:pt x="929334" y="463145"/>
                  </a:lnTo>
                  <a:lnTo>
                    <a:pt x="929334" y="519023"/>
                  </a:lnTo>
                  <a:close/>
                  <a:moveTo>
                    <a:pt x="873456" y="673091"/>
                  </a:moveTo>
                  <a:lnTo>
                    <a:pt x="873456" y="617213"/>
                  </a:lnTo>
                  <a:lnTo>
                    <a:pt x="929334" y="617213"/>
                  </a:lnTo>
                  <a:lnTo>
                    <a:pt x="929334" y="673091"/>
                  </a:lnTo>
                  <a:close/>
                  <a:moveTo>
                    <a:pt x="727880" y="55878"/>
                  </a:moveTo>
                  <a:lnTo>
                    <a:pt x="727880" y="0"/>
                  </a:lnTo>
                  <a:lnTo>
                    <a:pt x="783758" y="0"/>
                  </a:lnTo>
                  <a:lnTo>
                    <a:pt x="783758" y="55878"/>
                  </a:lnTo>
                  <a:close/>
                  <a:moveTo>
                    <a:pt x="727880" y="209945"/>
                  </a:moveTo>
                  <a:lnTo>
                    <a:pt x="727880" y="154067"/>
                  </a:lnTo>
                  <a:lnTo>
                    <a:pt x="783758" y="154067"/>
                  </a:lnTo>
                  <a:lnTo>
                    <a:pt x="783758" y="209945"/>
                  </a:lnTo>
                  <a:close/>
                  <a:moveTo>
                    <a:pt x="727880" y="364955"/>
                  </a:moveTo>
                  <a:lnTo>
                    <a:pt x="727880" y="309077"/>
                  </a:lnTo>
                  <a:lnTo>
                    <a:pt x="783758" y="309077"/>
                  </a:lnTo>
                  <a:lnTo>
                    <a:pt x="783758" y="364955"/>
                  </a:lnTo>
                  <a:close/>
                  <a:moveTo>
                    <a:pt x="727880" y="519023"/>
                  </a:moveTo>
                  <a:lnTo>
                    <a:pt x="727880" y="463145"/>
                  </a:lnTo>
                  <a:lnTo>
                    <a:pt x="783758" y="463145"/>
                  </a:lnTo>
                  <a:lnTo>
                    <a:pt x="783758" y="519023"/>
                  </a:lnTo>
                  <a:close/>
                  <a:moveTo>
                    <a:pt x="727880" y="673091"/>
                  </a:moveTo>
                  <a:lnTo>
                    <a:pt x="727880" y="617213"/>
                  </a:lnTo>
                  <a:lnTo>
                    <a:pt x="783758" y="617213"/>
                  </a:lnTo>
                  <a:lnTo>
                    <a:pt x="783758" y="673091"/>
                  </a:lnTo>
                  <a:close/>
                  <a:moveTo>
                    <a:pt x="582304" y="55878"/>
                  </a:moveTo>
                  <a:lnTo>
                    <a:pt x="582304" y="0"/>
                  </a:lnTo>
                  <a:lnTo>
                    <a:pt x="638182" y="0"/>
                  </a:lnTo>
                  <a:lnTo>
                    <a:pt x="638182" y="55878"/>
                  </a:lnTo>
                  <a:close/>
                  <a:moveTo>
                    <a:pt x="582304" y="209945"/>
                  </a:moveTo>
                  <a:lnTo>
                    <a:pt x="582304" y="154067"/>
                  </a:lnTo>
                  <a:lnTo>
                    <a:pt x="638182" y="154067"/>
                  </a:lnTo>
                  <a:lnTo>
                    <a:pt x="638182" y="209945"/>
                  </a:lnTo>
                  <a:close/>
                  <a:moveTo>
                    <a:pt x="582303" y="364955"/>
                  </a:moveTo>
                  <a:lnTo>
                    <a:pt x="582303" y="309077"/>
                  </a:lnTo>
                  <a:lnTo>
                    <a:pt x="638181" y="309077"/>
                  </a:lnTo>
                  <a:lnTo>
                    <a:pt x="638181" y="364955"/>
                  </a:lnTo>
                  <a:close/>
                  <a:moveTo>
                    <a:pt x="582303" y="519023"/>
                  </a:moveTo>
                  <a:lnTo>
                    <a:pt x="582303" y="463145"/>
                  </a:lnTo>
                  <a:lnTo>
                    <a:pt x="638181" y="463145"/>
                  </a:lnTo>
                  <a:lnTo>
                    <a:pt x="638181" y="519023"/>
                  </a:lnTo>
                  <a:close/>
                  <a:moveTo>
                    <a:pt x="582303" y="673091"/>
                  </a:moveTo>
                  <a:lnTo>
                    <a:pt x="582303" y="617213"/>
                  </a:lnTo>
                  <a:lnTo>
                    <a:pt x="638181" y="617213"/>
                  </a:lnTo>
                  <a:lnTo>
                    <a:pt x="638181" y="673091"/>
                  </a:lnTo>
                  <a:close/>
                  <a:moveTo>
                    <a:pt x="436728" y="55878"/>
                  </a:moveTo>
                  <a:lnTo>
                    <a:pt x="436728" y="0"/>
                  </a:lnTo>
                  <a:lnTo>
                    <a:pt x="492606" y="0"/>
                  </a:lnTo>
                  <a:lnTo>
                    <a:pt x="492606" y="55878"/>
                  </a:lnTo>
                  <a:close/>
                  <a:moveTo>
                    <a:pt x="436728" y="209945"/>
                  </a:moveTo>
                  <a:lnTo>
                    <a:pt x="436728" y="154067"/>
                  </a:lnTo>
                  <a:lnTo>
                    <a:pt x="492606" y="154067"/>
                  </a:lnTo>
                  <a:lnTo>
                    <a:pt x="492606" y="209945"/>
                  </a:lnTo>
                  <a:close/>
                  <a:moveTo>
                    <a:pt x="436727" y="364955"/>
                  </a:moveTo>
                  <a:lnTo>
                    <a:pt x="436727" y="309077"/>
                  </a:lnTo>
                  <a:lnTo>
                    <a:pt x="492605" y="309077"/>
                  </a:lnTo>
                  <a:lnTo>
                    <a:pt x="492605" y="364955"/>
                  </a:lnTo>
                  <a:close/>
                  <a:moveTo>
                    <a:pt x="436727" y="519023"/>
                  </a:moveTo>
                  <a:lnTo>
                    <a:pt x="436727" y="463145"/>
                  </a:lnTo>
                  <a:lnTo>
                    <a:pt x="492605" y="463145"/>
                  </a:lnTo>
                  <a:lnTo>
                    <a:pt x="492605" y="519023"/>
                  </a:lnTo>
                  <a:close/>
                  <a:moveTo>
                    <a:pt x="436727" y="673091"/>
                  </a:moveTo>
                  <a:lnTo>
                    <a:pt x="436727" y="617213"/>
                  </a:lnTo>
                  <a:lnTo>
                    <a:pt x="492605" y="617213"/>
                  </a:lnTo>
                  <a:lnTo>
                    <a:pt x="492605" y="673091"/>
                  </a:lnTo>
                  <a:close/>
                  <a:moveTo>
                    <a:pt x="291152" y="55878"/>
                  </a:moveTo>
                  <a:lnTo>
                    <a:pt x="291152" y="0"/>
                  </a:lnTo>
                  <a:lnTo>
                    <a:pt x="347030" y="0"/>
                  </a:lnTo>
                  <a:lnTo>
                    <a:pt x="347030" y="55878"/>
                  </a:lnTo>
                  <a:close/>
                  <a:moveTo>
                    <a:pt x="291152" y="209945"/>
                  </a:moveTo>
                  <a:lnTo>
                    <a:pt x="291152" y="154067"/>
                  </a:lnTo>
                  <a:lnTo>
                    <a:pt x="347030" y="154067"/>
                  </a:lnTo>
                  <a:lnTo>
                    <a:pt x="347030" y="209945"/>
                  </a:lnTo>
                  <a:close/>
                  <a:moveTo>
                    <a:pt x="291152" y="364955"/>
                  </a:moveTo>
                  <a:lnTo>
                    <a:pt x="291152" y="309077"/>
                  </a:lnTo>
                  <a:lnTo>
                    <a:pt x="347030" y="309077"/>
                  </a:lnTo>
                  <a:lnTo>
                    <a:pt x="347030" y="364955"/>
                  </a:lnTo>
                  <a:close/>
                  <a:moveTo>
                    <a:pt x="291152" y="519023"/>
                  </a:moveTo>
                  <a:lnTo>
                    <a:pt x="291152" y="463145"/>
                  </a:lnTo>
                  <a:lnTo>
                    <a:pt x="347030" y="463145"/>
                  </a:lnTo>
                  <a:lnTo>
                    <a:pt x="347030" y="519023"/>
                  </a:lnTo>
                  <a:close/>
                  <a:moveTo>
                    <a:pt x="291152" y="673091"/>
                  </a:moveTo>
                  <a:lnTo>
                    <a:pt x="291152" y="617213"/>
                  </a:lnTo>
                  <a:lnTo>
                    <a:pt x="347030" y="617213"/>
                  </a:lnTo>
                  <a:lnTo>
                    <a:pt x="347030" y="673091"/>
                  </a:lnTo>
                  <a:close/>
                  <a:moveTo>
                    <a:pt x="145577" y="55878"/>
                  </a:moveTo>
                  <a:lnTo>
                    <a:pt x="145577" y="0"/>
                  </a:lnTo>
                  <a:lnTo>
                    <a:pt x="201455" y="0"/>
                  </a:lnTo>
                  <a:lnTo>
                    <a:pt x="201455" y="55878"/>
                  </a:lnTo>
                  <a:close/>
                  <a:moveTo>
                    <a:pt x="145577" y="209945"/>
                  </a:moveTo>
                  <a:lnTo>
                    <a:pt x="145577" y="154067"/>
                  </a:lnTo>
                  <a:lnTo>
                    <a:pt x="201455" y="154067"/>
                  </a:lnTo>
                  <a:lnTo>
                    <a:pt x="201455" y="209945"/>
                  </a:lnTo>
                  <a:close/>
                  <a:moveTo>
                    <a:pt x="145576" y="364955"/>
                  </a:moveTo>
                  <a:lnTo>
                    <a:pt x="145576" y="309077"/>
                  </a:lnTo>
                  <a:lnTo>
                    <a:pt x="201454" y="309077"/>
                  </a:lnTo>
                  <a:lnTo>
                    <a:pt x="201454" y="364955"/>
                  </a:lnTo>
                  <a:close/>
                  <a:moveTo>
                    <a:pt x="145576" y="519023"/>
                  </a:moveTo>
                  <a:lnTo>
                    <a:pt x="145576" y="463145"/>
                  </a:lnTo>
                  <a:lnTo>
                    <a:pt x="201454" y="463145"/>
                  </a:lnTo>
                  <a:lnTo>
                    <a:pt x="201454" y="519023"/>
                  </a:lnTo>
                  <a:close/>
                  <a:moveTo>
                    <a:pt x="145576" y="673091"/>
                  </a:moveTo>
                  <a:lnTo>
                    <a:pt x="145576" y="617213"/>
                  </a:lnTo>
                  <a:lnTo>
                    <a:pt x="201454" y="617213"/>
                  </a:lnTo>
                  <a:lnTo>
                    <a:pt x="201454" y="673091"/>
                  </a:lnTo>
                  <a:close/>
                  <a:moveTo>
                    <a:pt x="1" y="55878"/>
                  </a:moveTo>
                  <a:lnTo>
                    <a:pt x="1" y="0"/>
                  </a:lnTo>
                  <a:lnTo>
                    <a:pt x="55879" y="0"/>
                  </a:lnTo>
                  <a:lnTo>
                    <a:pt x="55879" y="55878"/>
                  </a:lnTo>
                  <a:close/>
                  <a:moveTo>
                    <a:pt x="1" y="209945"/>
                  </a:moveTo>
                  <a:lnTo>
                    <a:pt x="1" y="154067"/>
                  </a:lnTo>
                  <a:lnTo>
                    <a:pt x="55879" y="154067"/>
                  </a:lnTo>
                  <a:lnTo>
                    <a:pt x="55879" y="209945"/>
                  </a:lnTo>
                  <a:close/>
                  <a:moveTo>
                    <a:pt x="0" y="364955"/>
                  </a:moveTo>
                  <a:lnTo>
                    <a:pt x="0" y="309077"/>
                  </a:lnTo>
                  <a:lnTo>
                    <a:pt x="55878" y="309077"/>
                  </a:lnTo>
                  <a:lnTo>
                    <a:pt x="55878" y="364955"/>
                  </a:lnTo>
                  <a:close/>
                  <a:moveTo>
                    <a:pt x="0" y="519023"/>
                  </a:moveTo>
                  <a:lnTo>
                    <a:pt x="0" y="463145"/>
                  </a:lnTo>
                  <a:lnTo>
                    <a:pt x="55878" y="463145"/>
                  </a:lnTo>
                  <a:lnTo>
                    <a:pt x="55878" y="519023"/>
                  </a:lnTo>
                  <a:close/>
                  <a:moveTo>
                    <a:pt x="0" y="673091"/>
                  </a:moveTo>
                  <a:lnTo>
                    <a:pt x="0" y="617213"/>
                  </a:lnTo>
                  <a:lnTo>
                    <a:pt x="55878" y="617213"/>
                  </a:lnTo>
                  <a:lnTo>
                    <a:pt x="55878" y="673091"/>
                  </a:lnTo>
                  <a:close/>
                </a:path>
              </a:pathLst>
            </a:cu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400" y="2052029"/>
            <a:ext cx="3664857" cy="1613417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4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5843518"/>
            <a:ext cx="3664857" cy="29058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  <a:endParaRPr 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5426893"/>
            <a:ext cx="3664857" cy="29058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www.islide.cc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jpeg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image" Target="../media/image2.png"/><Relationship Id="rId1" Type="http://schemas.openxmlformats.org/officeDocument/2006/relationships/tags" Target="../tags/tag4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37.png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2.png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" Type="http://schemas.openxmlformats.org/officeDocument/2006/relationships/tags" Target="../tags/tag5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41.png"/><Relationship Id="rId15" Type="http://schemas.openxmlformats.org/officeDocument/2006/relationships/image" Target="../media/image40.png"/><Relationship Id="rId14" Type="http://schemas.openxmlformats.org/officeDocument/2006/relationships/image" Target="../media/image39.png"/><Relationship Id="rId13" Type="http://schemas.openxmlformats.org/officeDocument/2006/relationships/image" Target="../media/image38.png"/><Relationship Id="rId12" Type="http://schemas.openxmlformats.org/officeDocument/2006/relationships/image" Target="../media/image2.png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1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2" Type="http://schemas.openxmlformats.org/officeDocument/2006/relationships/slideLayout" Target="../slideLayouts/slideLayout5.xml"/><Relationship Id="rId31" Type="http://schemas.openxmlformats.org/officeDocument/2006/relationships/image" Target="../media/image47.png"/><Relationship Id="rId30" Type="http://schemas.openxmlformats.org/officeDocument/2006/relationships/tags" Target="../tags/tag94.xml"/><Relationship Id="rId3" Type="http://schemas.openxmlformats.org/officeDocument/2006/relationships/tags" Target="../tags/tag73.xml"/><Relationship Id="rId29" Type="http://schemas.openxmlformats.org/officeDocument/2006/relationships/image" Target="../media/image46.png"/><Relationship Id="rId28" Type="http://schemas.openxmlformats.org/officeDocument/2006/relationships/tags" Target="../tags/tag93.xml"/><Relationship Id="rId27" Type="http://schemas.openxmlformats.org/officeDocument/2006/relationships/image" Target="../media/image45.png"/><Relationship Id="rId26" Type="http://schemas.openxmlformats.org/officeDocument/2006/relationships/tags" Target="../tags/tag92.xml"/><Relationship Id="rId25" Type="http://schemas.openxmlformats.org/officeDocument/2006/relationships/image" Target="../media/image44.png"/><Relationship Id="rId24" Type="http://schemas.openxmlformats.org/officeDocument/2006/relationships/tags" Target="../tags/tag91.xml"/><Relationship Id="rId23" Type="http://schemas.openxmlformats.org/officeDocument/2006/relationships/image" Target="../media/image43.png"/><Relationship Id="rId22" Type="http://schemas.openxmlformats.org/officeDocument/2006/relationships/tags" Target="../tags/tag90.xml"/><Relationship Id="rId21" Type="http://schemas.openxmlformats.org/officeDocument/2006/relationships/image" Target="../media/image42.png"/><Relationship Id="rId20" Type="http://schemas.openxmlformats.org/officeDocument/2006/relationships/tags" Target="../tags/tag89.xml"/><Relationship Id="rId2" Type="http://schemas.openxmlformats.org/officeDocument/2006/relationships/tags" Target="../tags/tag72.xml"/><Relationship Id="rId19" Type="http://schemas.openxmlformats.org/officeDocument/2006/relationships/image" Target="../media/image2.png"/><Relationship Id="rId18" Type="http://schemas.openxmlformats.org/officeDocument/2006/relationships/tags" Target="../tags/tag88.xml"/><Relationship Id="rId17" Type="http://schemas.openxmlformats.org/officeDocument/2006/relationships/tags" Target="../tags/tag87.xml"/><Relationship Id="rId16" Type="http://schemas.openxmlformats.org/officeDocument/2006/relationships/tags" Target="../tags/tag86.xml"/><Relationship Id="rId15" Type="http://schemas.openxmlformats.org/officeDocument/2006/relationships/tags" Target="../tags/tag85.xml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tags" Target="../tags/tag7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1" Type="http://schemas.openxmlformats.org/officeDocument/2006/relationships/slideLayout" Target="../slideLayouts/slideLayout5.xml"/><Relationship Id="rId20" Type="http://schemas.openxmlformats.org/officeDocument/2006/relationships/image" Target="../media/image51.png"/><Relationship Id="rId2" Type="http://schemas.openxmlformats.org/officeDocument/2006/relationships/tags" Target="../tags/tag96.xml"/><Relationship Id="rId19" Type="http://schemas.openxmlformats.org/officeDocument/2006/relationships/image" Target="../media/image50.png"/><Relationship Id="rId18" Type="http://schemas.openxmlformats.org/officeDocument/2006/relationships/tags" Target="../tags/tag109.xml"/><Relationship Id="rId17" Type="http://schemas.openxmlformats.org/officeDocument/2006/relationships/image" Target="../media/image49.png"/><Relationship Id="rId16" Type="http://schemas.openxmlformats.org/officeDocument/2006/relationships/tags" Target="../tags/tag108.xml"/><Relationship Id="rId15" Type="http://schemas.openxmlformats.org/officeDocument/2006/relationships/image" Target="../media/image48.png"/><Relationship Id="rId14" Type="http://schemas.openxmlformats.org/officeDocument/2006/relationships/tags" Target="../tags/tag107.xml"/><Relationship Id="rId13" Type="http://schemas.openxmlformats.org/officeDocument/2006/relationships/image" Target="../media/image2.png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6.xml"/><Relationship Id="rId1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hemeOverride" Target="../theme/themeOverride3.xml"/><Relationship Id="rId4" Type="http://schemas.openxmlformats.org/officeDocument/2006/relationships/image" Target="../media/image2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7" Type="http://schemas.openxmlformats.org/officeDocument/2006/relationships/slideLayout" Target="../slideLayouts/slideLayout5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image" Target="../media/image2.png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hemeOverride" Target="../theme/themeOverride4.xml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5" Type="http://schemas.openxmlformats.org/officeDocument/2006/relationships/slideLayout" Target="../slideLayouts/slideLayout5.xml"/><Relationship Id="rId24" Type="http://schemas.openxmlformats.org/officeDocument/2006/relationships/themeOverride" Target="../theme/themeOverride5.xml"/><Relationship Id="rId23" Type="http://schemas.openxmlformats.org/officeDocument/2006/relationships/image" Target="../media/image2.png"/><Relationship Id="rId22" Type="http://schemas.openxmlformats.org/officeDocument/2006/relationships/tags" Target="../tags/tag43.xml"/><Relationship Id="rId21" Type="http://schemas.openxmlformats.org/officeDocument/2006/relationships/tags" Target="../tags/tag42.xml"/><Relationship Id="rId20" Type="http://schemas.openxmlformats.org/officeDocument/2006/relationships/tags" Target="../tags/tag41.xml"/><Relationship Id="rId2" Type="http://schemas.openxmlformats.org/officeDocument/2006/relationships/tags" Target="../tags/tag23.xml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400" y="2052638"/>
            <a:ext cx="4443228" cy="1754187"/>
          </a:xfrm>
        </p:spPr>
        <p:txBody>
          <a:bodyPr>
            <a:normAutofit/>
          </a:bodyPr>
          <a:lstStyle/>
          <a:p>
            <a:r>
              <a:rPr lang="zh-CN" altLang="en-US" sz="3555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欢迎来到</a:t>
            </a:r>
            <a:br>
              <a:rPr lang="zh-CN" altLang="en-US" sz="3555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</a:br>
            <a:r>
              <a:rPr lang="zh-CN" altLang="en-US" sz="3555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科义创智能科技</a:t>
            </a:r>
            <a:endParaRPr lang="zh-CN" altLang="en-US" sz="3555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4"/>
          </p:nvPr>
        </p:nvSpPr>
        <p:spPr>
          <a:xfrm>
            <a:off x="660400" y="5575418"/>
            <a:ext cx="3664857" cy="290582"/>
          </a:xfrm>
        </p:spPr>
        <p:txBody>
          <a:bodyPr/>
          <a:lstStyle/>
          <a:p>
            <a:r>
              <a:rPr lang="en-US" altLang="zh-CN" sz="120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http://www.keyichuang.com/</a:t>
            </a:r>
            <a:endParaRPr lang="en-US" altLang="zh-CN" sz="1200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0385" y="5299828"/>
            <a:ext cx="34671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1200" b="1" dirty="0">
                <a:solidFill>
                  <a:srgbClr val="21406A"/>
                </a:solidFill>
                <a:uFillTx/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科承匠心，义行致远，智创未来</a:t>
            </a:r>
            <a:endParaRPr lang="zh-CN" altLang="en-US" sz="1200" b="1" dirty="0">
              <a:solidFill>
                <a:srgbClr val="21406A"/>
              </a:solidFill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ea"/>
            </a:endParaRPr>
          </a:p>
        </p:txBody>
      </p:sp>
      <p:pic>
        <p:nvPicPr>
          <p:cNvPr id="7" name="图片 6" descr="微信图片_20260615093635_213_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28470" y="8620125"/>
            <a:ext cx="1062990" cy="370840"/>
          </a:xfrm>
          <a:prstGeom prst="rect">
            <a:avLst/>
          </a:prstGeom>
        </p:spPr>
      </p:pic>
      <p:pic>
        <p:nvPicPr>
          <p:cNvPr id="9" name="图片 8" descr="微信图片_20260615093635_213_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55470" y="8747125"/>
            <a:ext cx="1062990" cy="370840"/>
          </a:xfrm>
          <a:prstGeom prst="rect">
            <a:avLst/>
          </a:prstGeom>
        </p:spPr>
      </p:pic>
      <p:pic>
        <p:nvPicPr>
          <p:cNvPr id="10" name="图片 9" descr="微信图片_20260615093635_213_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82470" y="8874125"/>
            <a:ext cx="1062990" cy="370840"/>
          </a:xfrm>
          <a:prstGeom prst="rect">
            <a:avLst/>
          </a:prstGeom>
        </p:spPr>
      </p:pic>
      <p:pic>
        <p:nvPicPr>
          <p:cNvPr id="12" name="图片 11" descr="微信图片_20260615093635_213_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09470" y="9001125"/>
            <a:ext cx="1062990" cy="3708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5389245" y="0"/>
            <a:ext cx="6802755" cy="6871970"/>
            <a:chOff x="8747" y="-1098"/>
            <a:chExt cx="10713" cy="10822"/>
          </a:xfrm>
        </p:grpSpPr>
        <p:pic>
          <p:nvPicPr>
            <p:cNvPr id="2" name="图片 1" descr="1"/>
            <p:cNvPicPr>
              <a:picLocks noChangeAspect="1"/>
            </p:cNvPicPr>
            <p:nvPr/>
          </p:nvPicPr>
          <p:blipFill>
            <a:blip r:embed="rId3"/>
            <a:srcRect b="13935"/>
            <a:stretch>
              <a:fillRect/>
            </a:stretch>
          </p:blipFill>
          <p:spPr>
            <a:xfrm>
              <a:off x="8747" y="-1098"/>
              <a:ext cx="10713" cy="10800"/>
            </a:xfrm>
            <a:prstGeom prst="rect">
              <a:avLst/>
            </a:prstGeom>
          </p:spPr>
        </p:pic>
        <p:sp>
          <p:nvSpPr>
            <p:cNvPr id="15" name="normalMask_图片 1"/>
            <p:cNvSpPr/>
            <p:nvPr>
              <p:custDataLst>
                <p:tags r:id="rId4"/>
              </p:custDataLst>
            </p:nvPr>
          </p:nvSpPr>
          <p:spPr>
            <a:xfrm>
              <a:off x="8747" y="-1098"/>
              <a:ext cx="10712" cy="10822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31000"/>
              </a:schemeClr>
            </a:solidFill>
            <a:ln>
              <a:solidFill>
                <a:srgbClr val="CAE9FD"/>
              </a:solidFill>
            </a:ln>
          </p:spPr>
          <p:txBody>
            <a:bodyPr/>
            <a:p>
              <a:endParaRPr lang="zh-CN" altLang="en-US">
                <a:blipFill>
                  <a:blip r:embed="rId5"/>
                  <a:tile tx="0" ty="0" sx="100000" sy="100000" flip="none" algn="tl"/>
                </a:blipFill>
              </a:endParaRPr>
            </a:p>
          </p:txBody>
        </p:sp>
      </p:grpSp>
      <p:pic>
        <p:nvPicPr>
          <p:cNvPr id="14" name="图片 13" descr="微信图片_20260615093635_213_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1330" y="749935"/>
            <a:ext cx="1377950" cy="4794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: 形状 30"/>
          <p:cNvSpPr/>
          <p:nvPr/>
        </p:nvSpPr>
        <p:spPr>
          <a:xfrm>
            <a:off x="1323975" y="1713230"/>
            <a:ext cx="1800860" cy="3470910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2" name="任意多边形: 形状 31"/>
          <p:cNvSpPr/>
          <p:nvPr>
            <p:custDataLst>
              <p:tags r:id="rId1"/>
            </p:custDataLst>
          </p:nvPr>
        </p:nvSpPr>
        <p:spPr>
          <a:xfrm>
            <a:off x="3913505" y="1756410"/>
            <a:ext cx="1800860" cy="342709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3" name="任意多边形: 形状 32"/>
          <p:cNvSpPr/>
          <p:nvPr>
            <p:custDataLst>
              <p:tags r:id="rId2"/>
            </p:custDataLst>
          </p:nvPr>
        </p:nvSpPr>
        <p:spPr>
          <a:xfrm>
            <a:off x="6503035" y="1765935"/>
            <a:ext cx="1800860" cy="341820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4" name="任意多边形: 形状 33"/>
          <p:cNvSpPr/>
          <p:nvPr>
            <p:custDataLst>
              <p:tags r:id="rId3"/>
            </p:custDataLst>
          </p:nvPr>
        </p:nvSpPr>
        <p:spPr>
          <a:xfrm>
            <a:off x="9092565" y="1808480"/>
            <a:ext cx="1800860" cy="337502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主要产品</a:t>
            </a:r>
            <a:r>
              <a:rPr lang="en-US" alt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--AC</a:t>
            </a:r>
            <a:r>
              <a:rPr lang="zh-CN" altLang="en-US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商用</a:t>
            </a:r>
            <a:r>
              <a:rPr lang="en-US" alt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/</a:t>
            </a:r>
            <a:r>
              <a:rPr lang="zh-CN" altLang="en-US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家用吸尘器</a:t>
            </a:r>
            <a:r>
              <a:rPr lang="zh-CN" altLang="en-US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电机</a:t>
            </a:r>
            <a:endParaRPr lang="zh-CN" altLang="en-US" b="0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1460132" y="2060143"/>
            <a:ext cx="1529081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0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TM58D3</a:t>
            </a:r>
            <a:endParaRPr lang="en-US" altLang="zh-CN" sz="2000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0" name="文本框 5"/>
          <p:cNvSpPr txBox="1"/>
          <p:nvPr>
            <p:custDataLst>
              <p:tags r:id="rId4"/>
            </p:custDataLst>
          </p:nvPr>
        </p:nvSpPr>
        <p:spPr>
          <a:xfrm>
            <a:off x="4122805" y="2060143"/>
            <a:ext cx="145351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0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TM8234</a:t>
            </a:r>
            <a:endParaRPr lang="en-US" altLang="zh-CN" sz="2000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9" name="文本框 5"/>
          <p:cNvSpPr txBox="1"/>
          <p:nvPr>
            <p:custDataLst>
              <p:tags r:id="rId5"/>
            </p:custDataLst>
          </p:nvPr>
        </p:nvSpPr>
        <p:spPr>
          <a:xfrm>
            <a:off x="6900561" y="2090623"/>
            <a:ext cx="11944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en-US" altLang="zh-CN" sz="20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TM8268</a:t>
            </a:r>
            <a:endParaRPr lang="en-US" altLang="zh-CN" sz="2000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ea"/>
            </a:endParaRPr>
          </a:p>
        </p:txBody>
      </p:sp>
      <p:sp>
        <p:nvSpPr>
          <p:cNvPr id="27" name="文本框 8"/>
          <p:cNvSpPr txBox="1"/>
          <p:nvPr>
            <p:custDataLst>
              <p:tags r:id="rId6"/>
            </p:custDataLst>
          </p:nvPr>
        </p:nvSpPr>
        <p:spPr>
          <a:xfrm>
            <a:off x="9281261" y="2059923"/>
            <a:ext cx="1484262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ctr">
              <a:buClrTx/>
              <a:buSzTx/>
            </a:pPr>
            <a:r>
              <a:rPr lang="en-US" altLang="zh-CN" sz="20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TM9430</a:t>
            </a:r>
            <a:endParaRPr lang="en-US" altLang="zh-CN" sz="2000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ea"/>
            </a:endParaRPr>
          </a:p>
        </p:txBody>
      </p:sp>
      <p:sp>
        <p:nvSpPr>
          <p:cNvPr id="3" name="圆角矩形 17"/>
          <p:cNvSpPr/>
          <p:nvPr/>
        </p:nvSpPr>
        <p:spPr>
          <a:xfrm rot="16200000">
            <a:off x="1709318" y="1555796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4" name="圆角矩形 17"/>
          <p:cNvSpPr/>
          <p:nvPr>
            <p:custDataLst>
              <p:tags r:id="rId7"/>
            </p:custDataLst>
          </p:nvPr>
        </p:nvSpPr>
        <p:spPr>
          <a:xfrm rot="16200000">
            <a:off x="4286383" y="1580517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5" name="圆角矩形 17"/>
          <p:cNvSpPr/>
          <p:nvPr>
            <p:custDataLst>
              <p:tags r:id="rId8"/>
            </p:custDataLst>
          </p:nvPr>
        </p:nvSpPr>
        <p:spPr>
          <a:xfrm rot="16200000">
            <a:off x="6863448" y="1605238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6" name="圆角矩形 17"/>
          <p:cNvSpPr/>
          <p:nvPr>
            <p:custDataLst>
              <p:tags r:id="rId9"/>
            </p:custDataLst>
          </p:nvPr>
        </p:nvSpPr>
        <p:spPr>
          <a:xfrm rot="16200000">
            <a:off x="9440513" y="1629959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pic>
        <p:nvPicPr>
          <p:cNvPr id="22" name="图片 21" descr="微信图片_20260615093635_213_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7925" y="5902325"/>
            <a:ext cx="1726565" cy="60134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4315" y="2571750"/>
            <a:ext cx="1393190" cy="17653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4180" y="2571750"/>
            <a:ext cx="1241758" cy="1656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12915" y="2573020"/>
            <a:ext cx="1322742" cy="1764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2295" y="2648585"/>
            <a:ext cx="1187768" cy="158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: 形状 30"/>
          <p:cNvSpPr/>
          <p:nvPr/>
        </p:nvSpPr>
        <p:spPr>
          <a:xfrm>
            <a:off x="1323975" y="1713230"/>
            <a:ext cx="1800860" cy="3470910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2" name="任意多边形: 形状 31"/>
          <p:cNvSpPr/>
          <p:nvPr>
            <p:custDataLst>
              <p:tags r:id="rId1"/>
            </p:custDataLst>
          </p:nvPr>
        </p:nvSpPr>
        <p:spPr>
          <a:xfrm>
            <a:off x="3913505" y="1756410"/>
            <a:ext cx="1800860" cy="342709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3" name="任意多边形: 形状 32"/>
          <p:cNvSpPr/>
          <p:nvPr>
            <p:custDataLst>
              <p:tags r:id="rId2"/>
            </p:custDataLst>
          </p:nvPr>
        </p:nvSpPr>
        <p:spPr>
          <a:xfrm>
            <a:off x="6503035" y="1765935"/>
            <a:ext cx="1800860" cy="341820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4" name="任意多边形: 形状 33"/>
          <p:cNvSpPr/>
          <p:nvPr>
            <p:custDataLst>
              <p:tags r:id="rId3"/>
            </p:custDataLst>
          </p:nvPr>
        </p:nvSpPr>
        <p:spPr>
          <a:xfrm>
            <a:off x="9092565" y="1808480"/>
            <a:ext cx="1800860" cy="337502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主要产品</a:t>
            </a:r>
            <a:r>
              <a:rPr lang="en-US" alt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--AC</a:t>
            </a:r>
            <a:r>
              <a:rPr 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园林工具</a:t>
            </a:r>
            <a:r>
              <a:rPr 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电机</a:t>
            </a:r>
            <a:endParaRPr lang="zh-CN" b="0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1460132" y="2060143"/>
            <a:ext cx="1529081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0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TM5825</a:t>
            </a:r>
            <a:endParaRPr lang="en-US" altLang="zh-CN" sz="2000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0" name="文本框 5"/>
          <p:cNvSpPr txBox="1"/>
          <p:nvPr>
            <p:custDataLst>
              <p:tags r:id="rId4"/>
            </p:custDataLst>
          </p:nvPr>
        </p:nvSpPr>
        <p:spPr>
          <a:xfrm>
            <a:off x="4087245" y="2090623"/>
            <a:ext cx="14535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TM6501</a:t>
            </a:r>
            <a:endParaRPr lang="en-US" altLang="zh-CN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9" name="文本框 5"/>
          <p:cNvSpPr txBox="1"/>
          <p:nvPr>
            <p:custDataLst>
              <p:tags r:id="rId5"/>
            </p:custDataLst>
          </p:nvPr>
        </p:nvSpPr>
        <p:spPr>
          <a:xfrm>
            <a:off x="6900561" y="2090623"/>
            <a:ext cx="11944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TM9449</a:t>
            </a:r>
            <a:endParaRPr lang="en-US" altLang="zh-CN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ea"/>
            </a:endParaRPr>
          </a:p>
        </p:txBody>
      </p:sp>
      <p:sp>
        <p:nvSpPr>
          <p:cNvPr id="27" name="文本框 8"/>
          <p:cNvSpPr txBox="1"/>
          <p:nvPr>
            <p:custDataLst>
              <p:tags r:id="rId6"/>
            </p:custDataLst>
          </p:nvPr>
        </p:nvSpPr>
        <p:spPr>
          <a:xfrm>
            <a:off x="9281261" y="2059923"/>
            <a:ext cx="148426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ctr">
              <a:buClrTx/>
              <a:buSzTx/>
            </a:pPr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TM941E</a:t>
            </a:r>
            <a:endParaRPr lang="en-US" altLang="zh-CN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ea"/>
            </a:endParaRPr>
          </a:p>
        </p:txBody>
      </p:sp>
      <p:sp>
        <p:nvSpPr>
          <p:cNvPr id="3" name="圆角矩形 17"/>
          <p:cNvSpPr/>
          <p:nvPr/>
        </p:nvSpPr>
        <p:spPr>
          <a:xfrm rot="16200000">
            <a:off x="1709318" y="1555796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4" name="圆角矩形 17"/>
          <p:cNvSpPr/>
          <p:nvPr>
            <p:custDataLst>
              <p:tags r:id="rId7"/>
            </p:custDataLst>
          </p:nvPr>
        </p:nvSpPr>
        <p:spPr>
          <a:xfrm rot="16200000">
            <a:off x="4286383" y="1580517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5" name="圆角矩形 17"/>
          <p:cNvSpPr/>
          <p:nvPr>
            <p:custDataLst>
              <p:tags r:id="rId8"/>
            </p:custDataLst>
          </p:nvPr>
        </p:nvSpPr>
        <p:spPr>
          <a:xfrm rot="16200000">
            <a:off x="6863448" y="1605238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6" name="圆角矩形 17"/>
          <p:cNvSpPr/>
          <p:nvPr>
            <p:custDataLst>
              <p:tags r:id="rId9"/>
            </p:custDataLst>
          </p:nvPr>
        </p:nvSpPr>
        <p:spPr>
          <a:xfrm rot="16200000">
            <a:off x="9440513" y="1629959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41955" y="565150"/>
            <a:ext cx="2343785" cy="2947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68955" y="692150"/>
            <a:ext cx="2343785" cy="29470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95955" y="819150"/>
            <a:ext cx="2343785" cy="29470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14015" y="805815"/>
            <a:ext cx="2468880" cy="30410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41015" y="932815"/>
            <a:ext cx="2468880" cy="30410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68015" y="1059815"/>
            <a:ext cx="2468880" cy="30410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95015" y="1186815"/>
            <a:ext cx="2468880" cy="30410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22955" y="946150"/>
            <a:ext cx="2343785" cy="2947035"/>
          </a:xfrm>
          <a:prstGeom prst="rect">
            <a:avLst/>
          </a:prstGeom>
        </p:spPr>
      </p:pic>
      <p:pic>
        <p:nvPicPr>
          <p:cNvPr id="22" name="图片 21" descr="微信图片_20260615093635_213_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7925" y="5902325"/>
            <a:ext cx="1726565" cy="601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6235" y="2606040"/>
            <a:ext cx="1332865" cy="1727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6405" y="2641600"/>
            <a:ext cx="1214763" cy="16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44660" y="2370455"/>
            <a:ext cx="1392928" cy="1857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43380" y="2641600"/>
            <a:ext cx="1187768" cy="158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: 形状 30"/>
          <p:cNvSpPr/>
          <p:nvPr/>
        </p:nvSpPr>
        <p:spPr>
          <a:xfrm>
            <a:off x="1323975" y="1713230"/>
            <a:ext cx="1800860" cy="3470910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2" name="任意多边形: 形状 31"/>
          <p:cNvSpPr/>
          <p:nvPr>
            <p:custDataLst>
              <p:tags r:id="rId1"/>
            </p:custDataLst>
          </p:nvPr>
        </p:nvSpPr>
        <p:spPr>
          <a:xfrm>
            <a:off x="3913505" y="1756410"/>
            <a:ext cx="1800860" cy="342709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3" name="任意多边形: 形状 32"/>
          <p:cNvSpPr/>
          <p:nvPr>
            <p:custDataLst>
              <p:tags r:id="rId2"/>
            </p:custDataLst>
          </p:nvPr>
        </p:nvSpPr>
        <p:spPr>
          <a:xfrm>
            <a:off x="6503035" y="1765935"/>
            <a:ext cx="1800860" cy="341820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4" name="任意多边形: 形状 33"/>
          <p:cNvSpPr/>
          <p:nvPr>
            <p:custDataLst>
              <p:tags r:id="rId3"/>
            </p:custDataLst>
          </p:nvPr>
        </p:nvSpPr>
        <p:spPr>
          <a:xfrm>
            <a:off x="9092565" y="1808480"/>
            <a:ext cx="1800860" cy="337502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主要产品</a:t>
            </a:r>
            <a:r>
              <a:rPr lang="en-US" alt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--BLDC</a:t>
            </a:r>
            <a:r>
              <a:rPr 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智能清洁</a:t>
            </a:r>
            <a:r>
              <a:rPr 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电器电机</a:t>
            </a:r>
            <a:endParaRPr lang="zh-CN" b="0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1460132" y="2060143"/>
            <a:ext cx="1529081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0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BLDC45</a:t>
            </a:r>
            <a:endParaRPr lang="en-US" altLang="zh-CN" sz="2000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0" name="文本框 5"/>
          <p:cNvSpPr txBox="1"/>
          <p:nvPr>
            <p:custDataLst>
              <p:tags r:id="rId4"/>
            </p:custDataLst>
          </p:nvPr>
        </p:nvSpPr>
        <p:spPr>
          <a:xfrm>
            <a:off x="4032885" y="2090420"/>
            <a:ext cx="15627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BLDC55</a:t>
            </a:r>
            <a:endParaRPr lang="en-US" altLang="zh-CN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9" name="文本框 5"/>
          <p:cNvSpPr txBox="1"/>
          <p:nvPr>
            <p:custDataLst>
              <p:tags r:id="rId5"/>
            </p:custDataLst>
          </p:nvPr>
        </p:nvSpPr>
        <p:spPr>
          <a:xfrm>
            <a:off x="6841506" y="2060143"/>
            <a:ext cx="11944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</a:pPr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BLDC9501</a:t>
            </a:r>
            <a:endParaRPr lang="en-US" altLang="zh-CN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ea"/>
            </a:endParaRPr>
          </a:p>
        </p:txBody>
      </p:sp>
      <p:sp>
        <p:nvSpPr>
          <p:cNvPr id="27" name="文本框 8"/>
          <p:cNvSpPr txBox="1"/>
          <p:nvPr>
            <p:custDataLst>
              <p:tags r:id="rId6"/>
            </p:custDataLst>
          </p:nvPr>
        </p:nvSpPr>
        <p:spPr>
          <a:xfrm>
            <a:off x="9281261" y="2059923"/>
            <a:ext cx="148426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ctr">
              <a:buClrTx/>
              <a:buSzTx/>
            </a:pPr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BLDC9502</a:t>
            </a:r>
            <a:endParaRPr lang="en-US" altLang="zh-CN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ea"/>
            </a:endParaRPr>
          </a:p>
        </p:txBody>
      </p:sp>
      <p:sp>
        <p:nvSpPr>
          <p:cNvPr id="3" name="圆角矩形 17"/>
          <p:cNvSpPr/>
          <p:nvPr/>
        </p:nvSpPr>
        <p:spPr>
          <a:xfrm rot="16200000">
            <a:off x="1709318" y="1555796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4" name="圆角矩形 17"/>
          <p:cNvSpPr/>
          <p:nvPr>
            <p:custDataLst>
              <p:tags r:id="rId7"/>
            </p:custDataLst>
          </p:nvPr>
        </p:nvSpPr>
        <p:spPr>
          <a:xfrm rot="16200000">
            <a:off x="4286383" y="1580517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5" name="圆角矩形 17"/>
          <p:cNvSpPr/>
          <p:nvPr>
            <p:custDataLst>
              <p:tags r:id="rId8"/>
            </p:custDataLst>
          </p:nvPr>
        </p:nvSpPr>
        <p:spPr>
          <a:xfrm rot="16200000">
            <a:off x="6863448" y="1605238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6" name="圆角矩形 17"/>
          <p:cNvSpPr/>
          <p:nvPr>
            <p:custDataLst>
              <p:tags r:id="rId9"/>
            </p:custDataLst>
          </p:nvPr>
        </p:nvSpPr>
        <p:spPr>
          <a:xfrm rot="16200000">
            <a:off x="9440513" y="1629959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41955" y="565150"/>
            <a:ext cx="2343785" cy="2947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68955" y="692150"/>
            <a:ext cx="2343785" cy="29470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95955" y="819150"/>
            <a:ext cx="2343785" cy="29470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14015" y="805815"/>
            <a:ext cx="2468880" cy="30410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41015" y="932815"/>
            <a:ext cx="2468880" cy="30410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68015" y="1059815"/>
            <a:ext cx="2468880" cy="30410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95015" y="1186815"/>
            <a:ext cx="2468880" cy="30410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22955" y="946150"/>
            <a:ext cx="2343785" cy="2947035"/>
          </a:xfrm>
          <a:prstGeom prst="rect">
            <a:avLst/>
          </a:prstGeom>
        </p:spPr>
      </p:pic>
      <p:pic>
        <p:nvPicPr>
          <p:cNvPr id="22" name="图片 21" descr="微信图片_20260615093635_213_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7925" y="5902325"/>
            <a:ext cx="1726565" cy="60134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03035" y="2730500"/>
            <a:ext cx="1824356" cy="136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92565" y="2458720"/>
            <a:ext cx="1882800" cy="1882800"/>
          </a:xfrm>
          <a:prstGeom prst="rect">
            <a:avLst/>
          </a:prstGeom>
        </p:spPr>
      </p:pic>
      <p:pic>
        <p:nvPicPr>
          <p:cNvPr id="28" name="图片 27" descr="未标题-2"/>
          <p:cNvPicPr>
            <a:picLocks noChangeAspect="1"/>
          </p:cNvPicPr>
          <p:nvPr/>
        </p:nvPicPr>
        <p:blipFill>
          <a:blip r:embed="rId15"/>
          <a:srcRect r="23069"/>
          <a:stretch>
            <a:fillRect/>
          </a:stretch>
        </p:blipFill>
        <p:spPr>
          <a:xfrm>
            <a:off x="4102735" y="2447290"/>
            <a:ext cx="1492885" cy="1940560"/>
          </a:xfrm>
          <a:prstGeom prst="rect">
            <a:avLst/>
          </a:prstGeom>
        </p:spPr>
      </p:pic>
      <p:pic>
        <p:nvPicPr>
          <p:cNvPr id="29" name="图片 28" descr="BLDC4505.00.00-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7465" y="2397760"/>
            <a:ext cx="1980000" cy="19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31"/>
          <p:cNvSpPr/>
          <p:nvPr>
            <p:custDataLst>
              <p:tags r:id="rId1"/>
            </p:custDataLst>
          </p:nvPr>
        </p:nvSpPr>
        <p:spPr>
          <a:xfrm>
            <a:off x="5066964" y="1746005"/>
            <a:ext cx="1991159" cy="210552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3" name="任意多边形: 形状 32"/>
          <p:cNvSpPr/>
          <p:nvPr>
            <p:custDataLst>
              <p:tags r:id="rId2"/>
            </p:custDataLst>
          </p:nvPr>
        </p:nvSpPr>
        <p:spPr>
          <a:xfrm>
            <a:off x="7655223" y="1746004"/>
            <a:ext cx="1994103" cy="2105526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主要产品</a:t>
            </a:r>
            <a:r>
              <a:rPr lang="en-US" alt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--BLDC</a:t>
            </a:r>
            <a:r>
              <a:rPr lang="zh-CN" altLang="en-US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园林工具电机</a:t>
            </a:r>
            <a:r>
              <a:rPr lang="en-US" alt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</a:t>
            </a:r>
            <a:endParaRPr lang="zh-CN" altLang="en-US" b="0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0" name="文本框 5"/>
          <p:cNvSpPr txBox="1"/>
          <p:nvPr>
            <p:custDataLst>
              <p:tags r:id="rId3"/>
            </p:custDataLst>
          </p:nvPr>
        </p:nvSpPr>
        <p:spPr>
          <a:xfrm>
            <a:off x="5258753" y="2049586"/>
            <a:ext cx="160687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BLDC6324</a:t>
            </a:r>
            <a:endParaRPr lang="en-US" altLang="zh-CN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9" name="文本框 5"/>
          <p:cNvSpPr txBox="1"/>
          <p:nvPr>
            <p:custDataLst>
              <p:tags r:id="rId4"/>
            </p:custDataLst>
          </p:nvPr>
        </p:nvSpPr>
        <p:spPr>
          <a:xfrm>
            <a:off x="7893050" y="2049780"/>
            <a:ext cx="15925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ctr">
              <a:buClrTx/>
              <a:buSzTx/>
            </a:pPr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BLDC9730</a:t>
            </a:r>
            <a:endParaRPr lang="en-US" altLang="zh-CN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ea"/>
            </a:endParaRPr>
          </a:p>
        </p:txBody>
      </p:sp>
      <p:sp>
        <p:nvSpPr>
          <p:cNvPr id="31" name="任意多边形: 形状 30"/>
          <p:cNvSpPr/>
          <p:nvPr>
            <p:custDataLst>
              <p:tags r:id="rId5"/>
            </p:custDataLst>
          </p:nvPr>
        </p:nvSpPr>
        <p:spPr>
          <a:xfrm>
            <a:off x="2478705" y="1746004"/>
            <a:ext cx="1991159" cy="2105526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US" altLang="zh-CN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0" name="任意多边形: 形状 59"/>
          <p:cNvSpPr/>
          <p:nvPr>
            <p:custDataLst>
              <p:tags r:id="rId6"/>
            </p:custDataLst>
          </p:nvPr>
        </p:nvSpPr>
        <p:spPr>
          <a:xfrm>
            <a:off x="2478705" y="4219784"/>
            <a:ext cx="1991159" cy="2105526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1" name="任意多边形: 形状 60"/>
          <p:cNvSpPr/>
          <p:nvPr>
            <p:custDataLst>
              <p:tags r:id="rId7"/>
            </p:custDataLst>
          </p:nvPr>
        </p:nvSpPr>
        <p:spPr>
          <a:xfrm>
            <a:off x="5066964" y="4219785"/>
            <a:ext cx="1991159" cy="210552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2" name="任意多边形: 形状 61"/>
          <p:cNvSpPr/>
          <p:nvPr>
            <p:custDataLst>
              <p:tags r:id="rId8"/>
            </p:custDataLst>
          </p:nvPr>
        </p:nvSpPr>
        <p:spPr>
          <a:xfrm>
            <a:off x="7655223" y="4219784"/>
            <a:ext cx="1994103" cy="2105526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3" name="文本框 1"/>
          <p:cNvSpPr txBox="1"/>
          <p:nvPr>
            <p:custDataLst>
              <p:tags r:id="rId9"/>
            </p:custDataLst>
          </p:nvPr>
        </p:nvSpPr>
        <p:spPr>
          <a:xfrm>
            <a:off x="2702618" y="4505440"/>
            <a:ext cx="1690411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OBLDC35</a:t>
            </a:r>
            <a:endParaRPr lang="en-US" altLang="zh-CN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64" name="文本框 5"/>
          <p:cNvSpPr txBox="1"/>
          <p:nvPr>
            <p:custDataLst>
              <p:tags r:id="rId10"/>
            </p:custDataLst>
          </p:nvPr>
        </p:nvSpPr>
        <p:spPr>
          <a:xfrm>
            <a:off x="5338856" y="4548173"/>
            <a:ext cx="160687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OBLDC50</a:t>
            </a:r>
            <a:endParaRPr lang="en-US" altLang="zh-CN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65" name="文本框 5"/>
          <p:cNvSpPr txBox="1"/>
          <p:nvPr>
            <p:custDataLst>
              <p:tags r:id="rId11"/>
            </p:custDataLst>
          </p:nvPr>
        </p:nvSpPr>
        <p:spPr>
          <a:xfrm>
            <a:off x="7814945" y="4538345"/>
            <a:ext cx="16802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ctr">
              <a:buClrTx/>
              <a:buSzTx/>
            </a:pPr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OBLDC64</a:t>
            </a:r>
            <a:endParaRPr lang="en-US" altLang="zh-CN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ea"/>
            </a:endParaRPr>
          </a:p>
        </p:txBody>
      </p:sp>
      <p:sp>
        <p:nvSpPr>
          <p:cNvPr id="73" name="圆角矩形 17"/>
          <p:cNvSpPr/>
          <p:nvPr>
            <p:custDataLst>
              <p:tags r:id="rId12"/>
            </p:custDataLst>
          </p:nvPr>
        </p:nvSpPr>
        <p:spPr>
          <a:xfrm rot="16200000">
            <a:off x="2912300" y="1563715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74" name="圆角矩形 17"/>
          <p:cNvSpPr/>
          <p:nvPr>
            <p:custDataLst>
              <p:tags r:id="rId13"/>
            </p:custDataLst>
          </p:nvPr>
        </p:nvSpPr>
        <p:spPr>
          <a:xfrm rot="16200000">
            <a:off x="5542407" y="1563715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75" name="圆角矩形 17"/>
          <p:cNvSpPr/>
          <p:nvPr>
            <p:custDataLst>
              <p:tags r:id="rId14"/>
            </p:custDataLst>
          </p:nvPr>
        </p:nvSpPr>
        <p:spPr>
          <a:xfrm rot="16200000">
            <a:off x="8172514" y="1563715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76" name="圆角矩形 17"/>
          <p:cNvSpPr/>
          <p:nvPr>
            <p:custDataLst>
              <p:tags r:id="rId15"/>
            </p:custDataLst>
          </p:nvPr>
        </p:nvSpPr>
        <p:spPr>
          <a:xfrm rot="16200000">
            <a:off x="2914987" y="4054323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77" name="圆角矩形 17"/>
          <p:cNvSpPr/>
          <p:nvPr>
            <p:custDataLst>
              <p:tags r:id="rId16"/>
            </p:custDataLst>
          </p:nvPr>
        </p:nvSpPr>
        <p:spPr>
          <a:xfrm rot="16200000">
            <a:off x="5545094" y="4054323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78" name="圆角矩形 17"/>
          <p:cNvSpPr/>
          <p:nvPr>
            <p:custDataLst>
              <p:tags r:id="rId17"/>
            </p:custDataLst>
          </p:nvPr>
        </p:nvSpPr>
        <p:spPr>
          <a:xfrm rot="16200000">
            <a:off x="8175201" y="4054323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18"/>
            </p:custDataLst>
          </p:nvPr>
        </p:nvSpPr>
        <p:spPr>
          <a:xfrm>
            <a:off x="2702560" y="2049780"/>
            <a:ext cx="1546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914400"/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BLDC4825</a:t>
            </a:r>
            <a:endParaRPr lang="zh-CN" altLang="en-US"/>
          </a:p>
        </p:txBody>
      </p:sp>
      <p:pic>
        <p:nvPicPr>
          <p:cNvPr id="22" name="图片 21" descr="微信图片_20260615093635_213_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67925" y="5902325"/>
            <a:ext cx="1726565" cy="6013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19992" t="17640" b="11329"/>
          <a:stretch>
            <a:fillRect/>
          </a:stretch>
        </p:blipFill>
        <p:spPr>
          <a:xfrm>
            <a:off x="8138795" y="4916170"/>
            <a:ext cx="1257040" cy="1116000"/>
          </a:xfrm>
          <a:prstGeom prst="rect">
            <a:avLst/>
          </a:prstGeom>
        </p:spPr>
      </p:pic>
      <p:pic>
        <p:nvPicPr>
          <p:cNvPr id="7" name="图片 6" descr="6324.00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rcRect l="-1299" t="18276" r="44175" b="25162"/>
          <a:stretch>
            <a:fillRect/>
          </a:stretch>
        </p:blipFill>
        <p:spPr>
          <a:xfrm>
            <a:off x="5412105" y="2501265"/>
            <a:ext cx="1097915" cy="1087120"/>
          </a:xfrm>
          <a:prstGeom prst="rect">
            <a:avLst/>
          </a:prstGeom>
        </p:spPr>
      </p:pic>
      <p:pic>
        <p:nvPicPr>
          <p:cNvPr id="8" name="图片 7" descr="BLDC5035.00.00.00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0910" y="4236720"/>
            <a:ext cx="2546350" cy="2546350"/>
          </a:xfrm>
          <a:prstGeom prst="rect">
            <a:avLst/>
          </a:prstGeom>
        </p:spPr>
      </p:pic>
      <p:pic>
        <p:nvPicPr>
          <p:cNvPr id="9" name="图片 8" descr="BLDC5020.00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5066665" y="4670425"/>
            <a:ext cx="1606550" cy="16065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7930515" y="2501265"/>
            <a:ext cx="1582420" cy="1186815"/>
          </a:xfrm>
          <a:prstGeom prst="rect">
            <a:avLst/>
          </a:prstGeom>
        </p:spPr>
      </p:pic>
      <p:pic>
        <p:nvPicPr>
          <p:cNvPr id="26" name="图片 25" descr="4525.00.00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rcRect t="17171" r="29226" b="20937"/>
          <a:stretch>
            <a:fillRect/>
          </a:stretch>
        </p:blipFill>
        <p:spPr>
          <a:xfrm>
            <a:off x="2710180" y="2329180"/>
            <a:ext cx="1462405" cy="1325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: 形状 30"/>
          <p:cNvSpPr/>
          <p:nvPr>
            <p:custDataLst>
              <p:tags r:id="rId1"/>
            </p:custDataLst>
          </p:nvPr>
        </p:nvSpPr>
        <p:spPr>
          <a:xfrm>
            <a:off x="1323975" y="1713230"/>
            <a:ext cx="1800860" cy="3470910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2" name="任意多边形: 形状 31"/>
          <p:cNvSpPr/>
          <p:nvPr>
            <p:custDataLst>
              <p:tags r:id="rId2"/>
            </p:custDataLst>
          </p:nvPr>
        </p:nvSpPr>
        <p:spPr>
          <a:xfrm>
            <a:off x="3913505" y="1756410"/>
            <a:ext cx="1800860" cy="342709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3" name="任意多边形: 形状 32"/>
          <p:cNvSpPr/>
          <p:nvPr>
            <p:custDataLst>
              <p:tags r:id="rId3"/>
            </p:custDataLst>
          </p:nvPr>
        </p:nvSpPr>
        <p:spPr>
          <a:xfrm>
            <a:off x="6503035" y="1765935"/>
            <a:ext cx="1800860" cy="341820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4" name="任意多边形: 形状 33"/>
          <p:cNvSpPr/>
          <p:nvPr>
            <p:custDataLst>
              <p:tags r:id="rId4"/>
            </p:custDataLst>
          </p:nvPr>
        </p:nvSpPr>
        <p:spPr>
          <a:xfrm>
            <a:off x="9092565" y="1808480"/>
            <a:ext cx="1800860" cy="3375025"/>
          </a:xfrm>
          <a:custGeom>
            <a:avLst/>
            <a:gdLst>
              <a:gd name="connsiteX0" fmla="*/ 251287 w 1507690"/>
              <a:gd name="connsiteY0" fmla="*/ 0 h 2129511"/>
              <a:gd name="connsiteX1" fmla="*/ 1256403 w 1507690"/>
              <a:gd name="connsiteY1" fmla="*/ 0 h 2129511"/>
              <a:gd name="connsiteX2" fmla="*/ 1507690 w 1507690"/>
              <a:gd name="connsiteY2" fmla="*/ 251287 h 2129511"/>
              <a:gd name="connsiteX3" fmla="*/ 1507690 w 1507690"/>
              <a:gd name="connsiteY3" fmla="*/ 1878224 h 2129511"/>
              <a:gd name="connsiteX4" fmla="*/ 1256403 w 1507690"/>
              <a:gd name="connsiteY4" fmla="*/ 2129511 h 2129511"/>
              <a:gd name="connsiteX5" fmla="*/ 251287 w 1507690"/>
              <a:gd name="connsiteY5" fmla="*/ 2129511 h 2129511"/>
              <a:gd name="connsiteX6" fmla="*/ 0 w 1507690"/>
              <a:gd name="connsiteY6" fmla="*/ 1878224 h 2129511"/>
              <a:gd name="connsiteX7" fmla="*/ 0 w 1507690"/>
              <a:gd name="connsiteY7" fmla="*/ 251287 h 2129511"/>
              <a:gd name="connsiteX8" fmla="*/ 251287 w 1507690"/>
              <a:gd name="connsiteY8" fmla="*/ 0 h 212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690" h="2129511">
                <a:moveTo>
                  <a:pt x="251287" y="0"/>
                </a:moveTo>
                <a:lnTo>
                  <a:pt x="1256403" y="0"/>
                </a:lnTo>
                <a:cubicBezTo>
                  <a:pt x="1395185" y="0"/>
                  <a:pt x="1507690" y="112505"/>
                  <a:pt x="1507690" y="251287"/>
                </a:cubicBezTo>
                <a:lnTo>
                  <a:pt x="1507690" y="1878224"/>
                </a:lnTo>
                <a:cubicBezTo>
                  <a:pt x="1507690" y="2017006"/>
                  <a:pt x="1395185" y="2129511"/>
                  <a:pt x="1256403" y="2129511"/>
                </a:cubicBezTo>
                <a:lnTo>
                  <a:pt x="251287" y="2129511"/>
                </a:lnTo>
                <a:cubicBezTo>
                  <a:pt x="112505" y="2129511"/>
                  <a:pt x="0" y="2017006"/>
                  <a:pt x="0" y="1878224"/>
                </a:cubicBezTo>
                <a:lnTo>
                  <a:pt x="0" y="251287"/>
                </a:lnTo>
                <a:cubicBezTo>
                  <a:pt x="0" y="112505"/>
                  <a:pt x="112505" y="0"/>
                  <a:pt x="251287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主要产品</a:t>
            </a:r>
            <a:r>
              <a:rPr lang="en-US" alt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--BLDC</a:t>
            </a:r>
            <a:r>
              <a:rPr 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智能割草机器人</a:t>
            </a:r>
            <a:r>
              <a:rPr 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电机</a:t>
            </a:r>
            <a:endParaRPr lang="zh-CN" b="0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7" name="文本框 1"/>
          <p:cNvSpPr txBox="1"/>
          <p:nvPr>
            <p:custDataLst>
              <p:tags r:id="rId5"/>
            </p:custDataLst>
          </p:nvPr>
        </p:nvSpPr>
        <p:spPr>
          <a:xfrm>
            <a:off x="1460132" y="2060143"/>
            <a:ext cx="1529081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20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BLDC4830</a:t>
            </a:r>
            <a:endParaRPr lang="en-US" altLang="zh-CN" sz="2000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0" name="文本框 5"/>
          <p:cNvSpPr txBox="1"/>
          <p:nvPr>
            <p:custDataLst>
              <p:tags r:id="rId6"/>
            </p:custDataLst>
          </p:nvPr>
        </p:nvSpPr>
        <p:spPr>
          <a:xfrm>
            <a:off x="4087245" y="2090623"/>
            <a:ext cx="14535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BLDC5540</a:t>
            </a:r>
            <a:endParaRPr lang="en-US" altLang="zh-CN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9" name="文本框 5"/>
          <p:cNvSpPr txBox="1"/>
          <p:nvPr>
            <p:custDataLst>
              <p:tags r:id="rId7"/>
            </p:custDataLst>
          </p:nvPr>
        </p:nvSpPr>
        <p:spPr>
          <a:xfrm>
            <a:off x="6528435" y="1993900"/>
            <a:ext cx="1699895" cy="697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lstStyle/>
          <a:p>
            <a:pPr lvl="0" algn="l">
              <a:buClrTx/>
              <a:buSzTx/>
            </a:pPr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BLDC4830</a:t>
            </a:r>
            <a:r>
              <a:rPr lang="zh-CN" altLang="en-US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带控制器带</a:t>
            </a:r>
            <a:r>
              <a:rPr lang="zh-CN" altLang="en-US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齿轮箱</a:t>
            </a:r>
            <a:endParaRPr lang="zh-CN" altLang="en-US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ea"/>
            </a:endParaRPr>
          </a:p>
        </p:txBody>
      </p:sp>
      <p:sp>
        <p:nvSpPr>
          <p:cNvPr id="27" name="文本框 8"/>
          <p:cNvSpPr txBox="1"/>
          <p:nvPr>
            <p:custDataLst>
              <p:tags r:id="rId8"/>
            </p:custDataLst>
          </p:nvPr>
        </p:nvSpPr>
        <p:spPr>
          <a:xfrm>
            <a:off x="9216390" y="2059940"/>
            <a:ext cx="15252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ctr">
              <a:buClrTx/>
              <a:buSzTx/>
            </a:pPr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BLDC3825.01</a:t>
            </a:r>
            <a:r>
              <a:rPr lang="zh-CN" altLang="en-US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带</a:t>
            </a:r>
            <a:r>
              <a:rPr lang="zh-CN" altLang="en-US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ea"/>
              </a:rPr>
              <a:t>齿轮箱</a:t>
            </a:r>
            <a:endParaRPr lang="zh-CN" altLang="en-US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ea"/>
            </a:endParaRPr>
          </a:p>
        </p:txBody>
      </p:sp>
      <p:sp>
        <p:nvSpPr>
          <p:cNvPr id="3" name="圆角矩形 17"/>
          <p:cNvSpPr/>
          <p:nvPr>
            <p:custDataLst>
              <p:tags r:id="rId9"/>
            </p:custDataLst>
          </p:nvPr>
        </p:nvSpPr>
        <p:spPr>
          <a:xfrm rot="16200000">
            <a:off x="1709318" y="1555796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4" name="圆角矩形 17"/>
          <p:cNvSpPr/>
          <p:nvPr>
            <p:custDataLst>
              <p:tags r:id="rId10"/>
            </p:custDataLst>
          </p:nvPr>
        </p:nvSpPr>
        <p:spPr>
          <a:xfrm rot="16200000">
            <a:off x="4286383" y="1580517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5" name="圆角矩形 17"/>
          <p:cNvSpPr/>
          <p:nvPr>
            <p:custDataLst>
              <p:tags r:id="rId11"/>
            </p:custDataLst>
          </p:nvPr>
        </p:nvSpPr>
        <p:spPr>
          <a:xfrm rot="16200000">
            <a:off x="6863448" y="1605238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6" name="圆角矩形 17"/>
          <p:cNvSpPr/>
          <p:nvPr>
            <p:custDataLst>
              <p:tags r:id="rId12"/>
            </p:custDataLst>
          </p:nvPr>
        </p:nvSpPr>
        <p:spPr>
          <a:xfrm rot="16200000">
            <a:off x="9440513" y="1629959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pic>
        <p:nvPicPr>
          <p:cNvPr id="22" name="图片 21" descr="微信图片_20260615093635_213_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67925" y="5902325"/>
            <a:ext cx="1726565" cy="60134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t="2568" r="8085" b="15372"/>
          <a:stretch>
            <a:fillRect/>
          </a:stretch>
        </p:blipFill>
        <p:spPr>
          <a:xfrm>
            <a:off x="4038600" y="2642870"/>
            <a:ext cx="1320800" cy="16719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t="8513" r="16044" b="6462"/>
          <a:stretch>
            <a:fillRect/>
          </a:stretch>
        </p:blipFill>
        <p:spPr>
          <a:xfrm>
            <a:off x="1596390" y="2691765"/>
            <a:ext cx="1169670" cy="1579245"/>
          </a:xfrm>
          <a:prstGeom prst="rect">
            <a:avLst/>
          </a:prstGeom>
        </p:spPr>
      </p:pic>
      <p:pic>
        <p:nvPicPr>
          <p:cNvPr id="24" name="图片 23" descr="BLDC3825.0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920" t="27660" r="50921" b="23241"/>
          <a:stretch>
            <a:fillRect/>
          </a:stretch>
        </p:blipFill>
        <p:spPr>
          <a:xfrm rot="180000">
            <a:off x="9299575" y="2675890"/>
            <a:ext cx="1312545" cy="14751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28460" y="2757805"/>
            <a:ext cx="1287145" cy="1556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660399" y="1028700"/>
            <a:ext cx="10858501" cy="1664700"/>
            <a:chOff x="660399" y="1028700"/>
            <a:chExt cx="10858501" cy="1664700"/>
          </a:xfrm>
        </p:grpSpPr>
        <p:sp>
          <p:nvSpPr>
            <p:cNvPr id="16" name="Title"/>
            <p:cNvSpPr txBox="1"/>
            <p:nvPr/>
          </p:nvSpPr>
          <p:spPr>
            <a:xfrm>
              <a:off x="660400" y="1176366"/>
              <a:ext cx="4343400" cy="1323303"/>
            </a:xfrm>
            <a:prstGeom prst="rect">
              <a:avLst/>
            </a:prstGeom>
            <a:noFill/>
          </p:spPr>
          <p:txBody>
            <a:bodyPr vert="horz" wrap="square" rtlCol="0" anchor="b" anchorCtr="0">
              <a:normAutofit/>
            </a:bodyPr>
            <a:lstStyle/>
            <a:p>
              <a:r>
                <a:rPr lang="zh-CN" altLang="en-US" sz="2800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Arial" panose="020B0604020202020204" pitchFamily="34" charset="0"/>
                </a:rPr>
                <a:t>有刷车间</a:t>
              </a:r>
              <a:endParaRPr lang="zh-CN" altLang="en-US" sz="28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660400" y="1028700"/>
              <a:ext cx="10858500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任意多边形: 形状 17"/>
            <p:cNvSpPr/>
            <p:nvPr/>
          </p:nvSpPr>
          <p:spPr>
            <a:xfrm>
              <a:off x="660399" y="2647334"/>
              <a:ext cx="1727200" cy="46066"/>
            </a:xfrm>
            <a:custGeom>
              <a:avLst/>
              <a:gdLst>
                <a:gd name="connsiteX0" fmla="*/ 0 w 1727200"/>
                <a:gd name="connsiteY0" fmla="*/ 0 h 46066"/>
                <a:gd name="connsiteX1" fmla="*/ 1727200 w 1727200"/>
                <a:gd name="connsiteY1" fmla="*/ 0 h 46066"/>
                <a:gd name="connsiteX2" fmla="*/ 1727200 w 1727200"/>
                <a:gd name="connsiteY2" fmla="*/ 46066 h 46066"/>
                <a:gd name="connsiteX3" fmla="*/ 0 w 1727200"/>
                <a:gd name="connsiteY3" fmla="*/ 46066 h 4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46066">
                  <a:moveTo>
                    <a:pt x="0" y="0"/>
                  </a:moveTo>
                  <a:lnTo>
                    <a:pt x="1727200" y="0"/>
                  </a:lnTo>
                  <a:lnTo>
                    <a:pt x="1727200" y="46066"/>
                  </a:lnTo>
                  <a:lnTo>
                    <a:pt x="0" y="460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9" name="组合 318"/>
          <p:cNvGrpSpPr/>
          <p:nvPr/>
        </p:nvGrpSpPr>
        <p:grpSpPr>
          <a:xfrm>
            <a:off x="1428265" y="487165"/>
            <a:ext cx="11021299" cy="55788605"/>
            <a:chOff x="1428265" y="-11358140"/>
            <a:chExt cx="11021299" cy="55788605"/>
          </a:xfrm>
        </p:grpSpPr>
        <p:grpSp>
          <p:nvGrpSpPr>
            <p:cNvPr id="320" name="组合 319"/>
            <p:cNvGrpSpPr/>
            <p:nvPr/>
          </p:nvGrpSpPr>
          <p:grpSpPr>
            <a:xfrm rot="11468461">
              <a:off x="3827930" y="-6467494"/>
              <a:ext cx="824803" cy="7180097"/>
              <a:chOff x="6198297" y="-48661"/>
              <a:chExt cx="824803" cy="7180097"/>
            </a:xfrm>
          </p:grpSpPr>
          <p:sp>
            <p:nvSpPr>
              <p:cNvPr id="511" name="椭圆 510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2" name="椭圆 511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3" name="椭圆 512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4" name="椭圆 513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5" name="椭圆 514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6" name="椭圆 515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7" name="椭圆 516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8" name="椭圆 517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9" name="椭圆 518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1" name="组合 320"/>
            <p:cNvGrpSpPr/>
            <p:nvPr/>
          </p:nvGrpSpPr>
          <p:grpSpPr>
            <a:xfrm rot="11468461">
              <a:off x="8095846" y="-883401"/>
              <a:ext cx="824803" cy="7180097"/>
              <a:chOff x="6198297" y="-48661"/>
              <a:chExt cx="824803" cy="7180097"/>
            </a:xfrm>
          </p:grpSpPr>
          <p:sp>
            <p:nvSpPr>
              <p:cNvPr id="502" name="椭圆 501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3" name="椭圆 502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4" name="椭圆 503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5" name="椭圆 504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6" name="椭圆 505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7" name="椭圆 506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8" name="椭圆 507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9" name="椭圆 508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0" name="椭圆 509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2" name="组合 321"/>
            <p:cNvGrpSpPr/>
            <p:nvPr/>
          </p:nvGrpSpPr>
          <p:grpSpPr>
            <a:xfrm rot="11228813">
              <a:off x="11629518" y="-2510227"/>
              <a:ext cx="739827" cy="6440366"/>
              <a:chOff x="6198297" y="-48661"/>
              <a:chExt cx="824803" cy="7180097"/>
            </a:xfrm>
          </p:grpSpPr>
          <p:sp>
            <p:nvSpPr>
              <p:cNvPr id="493" name="椭圆 492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4" name="椭圆 493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5" name="椭圆 494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6" name="椭圆 495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7" name="椭圆 496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8" name="椭圆 497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9" name="椭圆 498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0" name="椭圆 499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1" name="椭圆 500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3" name="组合 322"/>
            <p:cNvGrpSpPr/>
            <p:nvPr/>
          </p:nvGrpSpPr>
          <p:grpSpPr>
            <a:xfrm rot="703294">
              <a:off x="3280403" y="4982604"/>
              <a:ext cx="490976" cy="4274056"/>
              <a:chOff x="6198297" y="-48661"/>
              <a:chExt cx="824803" cy="7180097"/>
            </a:xfrm>
          </p:grpSpPr>
          <p:sp>
            <p:nvSpPr>
              <p:cNvPr id="484" name="椭圆 483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5" name="椭圆 484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6" name="椭圆 485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7" name="椭圆 486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8" name="椭圆 487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9" name="椭圆 488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0" name="椭圆 489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1" name="椭圆 490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2" name="椭圆 491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4" name="组合 323"/>
            <p:cNvGrpSpPr/>
            <p:nvPr/>
          </p:nvGrpSpPr>
          <p:grpSpPr>
            <a:xfrm rot="11228813">
              <a:off x="9371593" y="4920894"/>
              <a:ext cx="739827" cy="6440366"/>
              <a:chOff x="6198297" y="-48661"/>
              <a:chExt cx="824803" cy="7180097"/>
            </a:xfrm>
          </p:grpSpPr>
          <p:sp>
            <p:nvSpPr>
              <p:cNvPr id="475" name="椭圆 474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6" name="椭圆 475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7" name="椭圆 476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8" name="椭圆 477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9" name="椭圆 478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0" name="椭圆 479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1" name="椭圆 480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2" name="椭圆 481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3" name="椭圆 482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5" name="组合 324"/>
            <p:cNvGrpSpPr/>
            <p:nvPr/>
          </p:nvGrpSpPr>
          <p:grpSpPr>
            <a:xfrm rot="21206947">
              <a:off x="5676627" y="7134286"/>
              <a:ext cx="760960" cy="6624329"/>
              <a:chOff x="6198297" y="-48661"/>
              <a:chExt cx="824803" cy="7180097"/>
            </a:xfrm>
          </p:grpSpPr>
          <p:sp>
            <p:nvSpPr>
              <p:cNvPr id="466" name="椭圆 465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7" name="椭圆 466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8" name="椭圆 467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9" name="椭圆 468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0" name="椭圆 469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1" name="椭圆 470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2" name="椭圆 471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3" name="椭圆 472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4" name="椭圆 473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6" name="组合 325"/>
            <p:cNvGrpSpPr/>
            <p:nvPr/>
          </p:nvGrpSpPr>
          <p:grpSpPr>
            <a:xfrm rot="11261095">
              <a:off x="10202084" y="11220171"/>
              <a:ext cx="490976" cy="4274056"/>
              <a:chOff x="6198297" y="-48661"/>
              <a:chExt cx="824803" cy="7180097"/>
            </a:xfrm>
          </p:grpSpPr>
          <p:sp>
            <p:nvSpPr>
              <p:cNvPr id="457" name="椭圆 456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8" name="椭圆 457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9" name="椭圆 458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0" name="椭圆 459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1" name="椭圆 460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2" name="椭圆 461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3" name="椭圆 462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4" name="椭圆 463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5" name="椭圆 464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7" name="组合 326"/>
            <p:cNvGrpSpPr/>
            <p:nvPr/>
          </p:nvGrpSpPr>
          <p:grpSpPr>
            <a:xfrm rot="21206947">
              <a:off x="3352634" y="12643799"/>
              <a:ext cx="760960" cy="6624329"/>
              <a:chOff x="6198297" y="-48661"/>
              <a:chExt cx="824803" cy="7180097"/>
            </a:xfrm>
          </p:grpSpPr>
          <p:sp>
            <p:nvSpPr>
              <p:cNvPr id="448" name="椭圆 447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9" name="椭圆 448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0" name="椭圆 449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1" name="椭圆 450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2" name="椭圆 451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3" name="椭圆 452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4" name="椭圆 453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5" name="椭圆 454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6" name="椭圆 455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8" name="组合 327"/>
            <p:cNvGrpSpPr/>
            <p:nvPr/>
          </p:nvGrpSpPr>
          <p:grpSpPr>
            <a:xfrm rot="703294">
              <a:off x="5850511" y="-4497281"/>
              <a:ext cx="490976" cy="4274056"/>
              <a:chOff x="6198297" y="-48661"/>
              <a:chExt cx="824803" cy="7180097"/>
            </a:xfrm>
          </p:grpSpPr>
          <p:sp>
            <p:nvSpPr>
              <p:cNvPr id="439" name="椭圆 438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0" name="椭圆 439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1" name="椭圆 440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2" name="椭圆 441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3" name="椭圆 442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4" name="椭圆 443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5" name="椭圆 444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6" name="椭圆 445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7" name="椭圆 446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9" name="组合 328"/>
            <p:cNvGrpSpPr/>
            <p:nvPr/>
          </p:nvGrpSpPr>
          <p:grpSpPr>
            <a:xfrm rot="11228813">
              <a:off x="11523771" y="-11337138"/>
              <a:ext cx="739827" cy="6440366"/>
              <a:chOff x="6198297" y="-48661"/>
              <a:chExt cx="824803" cy="7180097"/>
            </a:xfrm>
          </p:grpSpPr>
          <p:sp>
            <p:nvSpPr>
              <p:cNvPr id="430" name="椭圆 429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1" name="椭圆 430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2" name="椭圆 431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3" name="椭圆 432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4" name="椭圆 433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5" name="椭圆 434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6" name="椭圆 435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7" name="椭圆 436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8" name="椭圆 437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0" name="组合 329"/>
            <p:cNvGrpSpPr/>
            <p:nvPr/>
          </p:nvGrpSpPr>
          <p:grpSpPr>
            <a:xfrm>
              <a:off x="6886330" y="-11358140"/>
              <a:ext cx="824803" cy="7180097"/>
              <a:chOff x="6198297" y="-48661"/>
              <a:chExt cx="824803" cy="7180097"/>
            </a:xfrm>
          </p:grpSpPr>
          <p:sp>
            <p:nvSpPr>
              <p:cNvPr id="421" name="椭圆 420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2" name="椭圆 421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3" name="椭圆 422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4" name="椭圆 423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5" name="椭圆 424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6" name="椭圆 425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7" name="椭圆 426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8" name="椭圆 427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9" name="椭圆 428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1" name="组合 330"/>
            <p:cNvGrpSpPr/>
            <p:nvPr/>
          </p:nvGrpSpPr>
          <p:grpSpPr>
            <a:xfrm rot="11468461">
              <a:off x="3980330" y="22614929"/>
              <a:ext cx="824803" cy="7180097"/>
              <a:chOff x="6198297" y="-48661"/>
              <a:chExt cx="824803" cy="7180097"/>
            </a:xfrm>
          </p:grpSpPr>
          <p:sp>
            <p:nvSpPr>
              <p:cNvPr id="412" name="椭圆 411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3" name="椭圆 412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4" name="椭圆 413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5" name="椭圆 414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6" name="椭圆 415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7" name="椭圆 416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8" name="椭圆 417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9" name="椭圆 418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0" name="椭圆 419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2" name="组合 331"/>
            <p:cNvGrpSpPr/>
            <p:nvPr/>
          </p:nvGrpSpPr>
          <p:grpSpPr>
            <a:xfrm rot="703294">
              <a:off x="1428265" y="27845506"/>
              <a:ext cx="490977" cy="4274056"/>
              <a:chOff x="6198296" y="-48661"/>
              <a:chExt cx="824804" cy="7180097"/>
            </a:xfrm>
          </p:grpSpPr>
          <p:sp>
            <p:nvSpPr>
              <p:cNvPr id="403" name="椭圆 402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4" name="椭圆 403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5" name="椭圆 404"/>
              <p:cNvSpPr/>
              <p:nvPr/>
            </p:nvSpPr>
            <p:spPr>
              <a:xfrm>
                <a:off x="6198296" y="18170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6" name="椭圆 405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7" name="椭圆 406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8" name="椭圆 407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9" name="椭圆 408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0" name="椭圆 409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1" name="椭圆 410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3" name="组合 332"/>
            <p:cNvGrpSpPr/>
            <p:nvPr/>
          </p:nvGrpSpPr>
          <p:grpSpPr>
            <a:xfrm rot="11228813">
              <a:off x="11676171" y="17745285"/>
              <a:ext cx="739827" cy="6440366"/>
              <a:chOff x="6198297" y="-48661"/>
              <a:chExt cx="824803" cy="7180097"/>
            </a:xfrm>
          </p:grpSpPr>
          <p:sp>
            <p:nvSpPr>
              <p:cNvPr id="394" name="椭圆 393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5" name="椭圆 394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6" name="椭圆 395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7" name="椭圆 396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8" name="椭圆 397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9" name="椭圆 398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0" name="椭圆 399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1" name="椭圆 400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2" name="椭圆 401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4" name="组合 333"/>
            <p:cNvGrpSpPr/>
            <p:nvPr/>
          </p:nvGrpSpPr>
          <p:grpSpPr>
            <a:xfrm>
              <a:off x="7038730" y="17724283"/>
              <a:ext cx="824803" cy="7180097"/>
              <a:chOff x="6198297" y="-48661"/>
              <a:chExt cx="824803" cy="7180097"/>
            </a:xfrm>
          </p:grpSpPr>
          <p:sp>
            <p:nvSpPr>
              <p:cNvPr id="385" name="椭圆 384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6" name="椭圆 385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7" name="椭圆 386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8" name="椭圆 387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9" name="椭圆 388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0" name="椭圆 389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1" name="椭圆 390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2" name="椭圆 391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3" name="椭圆 392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5" name="组合 334"/>
            <p:cNvGrpSpPr/>
            <p:nvPr/>
          </p:nvGrpSpPr>
          <p:grpSpPr>
            <a:xfrm rot="703294">
              <a:off x="9292380" y="27779026"/>
              <a:ext cx="490976" cy="4274056"/>
              <a:chOff x="6198297" y="-48661"/>
              <a:chExt cx="824803" cy="7180097"/>
            </a:xfrm>
          </p:grpSpPr>
          <p:sp>
            <p:nvSpPr>
              <p:cNvPr id="376" name="椭圆 375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7" name="椭圆 376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8" name="椭圆 377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9" name="椭圆 378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0" name="椭圆 379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1" name="椭圆 380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2" name="椭圆 381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3" name="椭圆 382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4" name="椭圆 383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6" name="组合 335"/>
            <p:cNvGrpSpPr/>
            <p:nvPr/>
          </p:nvGrpSpPr>
          <p:grpSpPr>
            <a:xfrm rot="11228813">
              <a:off x="3497107" y="33857132"/>
              <a:ext cx="739827" cy="6440366"/>
              <a:chOff x="6198297" y="-48661"/>
              <a:chExt cx="824803" cy="7180097"/>
            </a:xfrm>
          </p:grpSpPr>
          <p:sp>
            <p:nvSpPr>
              <p:cNvPr id="367" name="椭圆 366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8" name="椭圆 367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9" name="椭圆 368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0" name="椭圆 369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1" name="椭圆 370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2" name="椭圆 371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3" name="椭圆 372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4" name="椭圆 373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5" name="椭圆 374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7" name="组合 336"/>
            <p:cNvGrpSpPr/>
            <p:nvPr/>
          </p:nvGrpSpPr>
          <p:grpSpPr>
            <a:xfrm rot="21206947">
              <a:off x="11688604" y="29930708"/>
              <a:ext cx="760960" cy="6624329"/>
              <a:chOff x="6198297" y="-48661"/>
              <a:chExt cx="824803" cy="7180097"/>
            </a:xfrm>
          </p:grpSpPr>
          <p:sp>
            <p:nvSpPr>
              <p:cNvPr id="358" name="椭圆 357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9" name="椭圆 358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0" name="椭圆 359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1" name="椭圆 360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2" name="椭圆 361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3" name="椭圆 362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4" name="椭圆 363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5" name="椭圆 364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6" name="椭圆 365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8" name="组合 337"/>
            <p:cNvGrpSpPr/>
            <p:nvPr/>
          </p:nvGrpSpPr>
          <p:grpSpPr>
            <a:xfrm rot="11261095">
              <a:off x="4327598" y="40156409"/>
              <a:ext cx="490976" cy="4274056"/>
              <a:chOff x="6198297" y="-48661"/>
              <a:chExt cx="824803" cy="7180097"/>
            </a:xfrm>
          </p:grpSpPr>
          <p:sp>
            <p:nvSpPr>
              <p:cNvPr id="349" name="椭圆 348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0" name="椭圆 349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1" name="椭圆 350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2" name="椭圆 351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3" name="椭圆 352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4" name="椭圆 353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5" name="椭圆 354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6" name="椭圆 355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7" name="椭圆 356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9" name="组合 338"/>
            <p:cNvGrpSpPr/>
            <p:nvPr/>
          </p:nvGrpSpPr>
          <p:grpSpPr>
            <a:xfrm rot="11228813">
              <a:off x="6058516" y="28383440"/>
              <a:ext cx="739827" cy="6440366"/>
              <a:chOff x="6198297" y="-48661"/>
              <a:chExt cx="824803" cy="7180097"/>
            </a:xfrm>
          </p:grpSpPr>
          <p:sp>
            <p:nvSpPr>
              <p:cNvPr id="340" name="椭圆 339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1" name="椭圆 340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2" name="椭圆 341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3" name="椭圆 342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4" name="椭圆 343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5" name="椭圆 344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6" name="椭圆 345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7" name="椭圆 346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8" name="椭圆 347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</p:grpSp>
      <p:pic>
        <p:nvPicPr>
          <p:cNvPr id="22" name="图片 21" descr="微信图片_20260615093635_213_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" y="5968365"/>
            <a:ext cx="1726565" cy="6013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385" y="1176655"/>
            <a:ext cx="3935730" cy="3467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440" y="487045"/>
            <a:ext cx="2908935" cy="2350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465" y="3447415"/>
            <a:ext cx="3964305" cy="3235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93674" y="436880"/>
            <a:ext cx="10858501" cy="1664700"/>
            <a:chOff x="660399" y="1028700"/>
            <a:chExt cx="10858501" cy="1664700"/>
          </a:xfrm>
        </p:grpSpPr>
        <p:sp>
          <p:nvSpPr>
            <p:cNvPr id="16" name="Title"/>
            <p:cNvSpPr txBox="1"/>
            <p:nvPr/>
          </p:nvSpPr>
          <p:spPr>
            <a:xfrm>
              <a:off x="660400" y="1176366"/>
              <a:ext cx="4343400" cy="1323303"/>
            </a:xfrm>
            <a:prstGeom prst="rect">
              <a:avLst/>
            </a:prstGeom>
            <a:noFill/>
          </p:spPr>
          <p:txBody>
            <a:bodyPr vert="horz" wrap="square" rtlCol="0" anchor="b" anchorCtr="0">
              <a:normAutofit/>
            </a:bodyPr>
            <a:lstStyle/>
            <a:p>
              <a:r>
                <a:rPr lang="zh-CN" altLang="en-US" sz="2800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Arial" panose="020B0604020202020204" pitchFamily="34" charset="0"/>
                </a:rPr>
                <a:t>无刷车间</a:t>
              </a:r>
              <a:endParaRPr lang="zh-CN" altLang="en-US" sz="28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660400" y="1028700"/>
              <a:ext cx="10858500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任意多边形: 形状 17"/>
            <p:cNvSpPr/>
            <p:nvPr/>
          </p:nvSpPr>
          <p:spPr>
            <a:xfrm>
              <a:off x="660399" y="2647334"/>
              <a:ext cx="1727200" cy="46066"/>
            </a:xfrm>
            <a:custGeom>
              <a:avLst/>
              <a:gdLst>
                <a:gd name="connsiteX0" fmla="*/ 0 w 1727200"/>
                <a:gd name="connsiteY0" fmla="*/ 0 h 46066"/>
                <a:gd name="connsiteX1" fmla="*/ 1727200 w 1727200"/>
                <a:gd name="connsiteY1" fmla="*/ 0 h 46066"/>
                <a:gd name="connsiteX2" fmla="*/ 1727200 w 1727200"/>
                <a:gd name="connsiteY2" fmla="*/ 46066 h 46066"/>
                <a:gd name="connsiteX3" fmla="*/ 0 w 1727200"/>
                <a:gd name="connsiteY3" fmla="*/ 46066 h 4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46066">
                  <a:moveTo>
                    <a:pt x="0" y="0"/>
                  </a:moveTo>
                  <a:lnTo>
                    <a:pt x="1727200" y="0"/>
                  </a:lnTo>
                  <a:lnTo>
                    <a:pt x="1727200" y="46066"/>
                  </a:lnTo>
                  <a:lnTo>
                    <a:pt x="0" y="460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9" name="组合 318"/>
          <p:cNvGrpSpPr/>
          <p:nvPr/>
        </p:nvGrpSpPr>
        <p:grpSpPr>
          <a:xfrm>
            <a:off x="1428265" y="487165"/>
            <a:ext cx="11021299" cy="55788605"/>
            <a:chOff x="1428265" y="-11358140"/>
            <a:chExt cx="11021299" cy="55788605"/>
          </a:xfrm>
        </p:grpSpPr>
        <p:grpSp>
          <p:nvGrpSpPr>
            <p:cNvPr id="320" name="组合 319"/>
            <p:cNvGrpSpPr/>
            <p:nvPr/>
          </p:nvGrpSpPr>
          <p:grpSpPr>
            <a:xfrm rot="11468461">
              <a:off x="3827930" y="-6467494"/>
              <a:ext cx="824803" cy="7180097"/>
              <a:chOff x="6198297" y="-48661"/>
              <a:chExt cx="824803" cy="7180097"/>
            </a:xfrm>
          </p:grpSpPr>
          <p:sp>
            <p:nvSpPr>
              <p:cNvPr id="511" name="椭圆 510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2" name="椭圆 511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3" name="椭圆 512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4" name="椭圆 513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5" name="椭圆 514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6" name="椭圆 515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7" name="椭圆 516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8" name="椭圆 517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9" name="椭圆 518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1" name="组合 320"/>
            <p:cNvGrpSpPr/>
            <p:nvPr/>
          </p:nvGrpSpPr>
          <p:grpSpPr>
            <a:xfrm rot="11468461">
              <a:off x="8095846" y="-883401"/>
              <a:ext cx="824803" cy="7180097"/>
              <a:chOff x="6198297" y="-48661"/>
              <a:chExt cx="824803" cy="7180097"/>
            </a:xfrm>
          </p:grpSpPr>
          <p:sp>
            <p:nvSpPr>
              <p:cNvPr id="502" name="椭圆 501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3" name="椭圆 502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4" name="椭圆 503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5" name="椭圆 504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6" name="椭圆 505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7" name="椭圆 506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8" name="椭圆 507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9" name="椭圆 508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10" name="椭圆 509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2" name="组合 321"/>
            <p:cNvGrpSpPr/>
            <p:nvPr/>
          </p:nvGrpSpPr>
          <p:grpSpPr>
            <a:xfrm rot="11228813">
              <a:off x="11629518" y="-2510227"/>
              <a:ext cx="739827" cy="6440366"/>
              <a:chOff x="6198297" y="-48661"/>
              <a:chExt cx="824803" cy="7180097"/>
            </a:xfrm>
          </p:grpSpPr>
          <p:sp>
            <p:nvSpPr>
              <p:cNvPr id="493" name="椭圆 492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4" name="椭圆 493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5" name="椭圆 494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6" name="椭圆 495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7" name="椭圆 496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8" name="椭圆 497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9" name="椭圆 498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0" name="椭圆 499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501" name="椭圆 500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3" name="组合 322"/>
            <p:cNvGrpSpPr/>
            <p:nvPr/>
          </p:nvGrpSpPr>
          <p:grpSpPr>
            <a:xfrm rot="703294">
              <a:off x="3280403" y="4982604"/>
              <a:ext cx="490976" cy="4274056"/>
              <a:chOff x="6198297" y="-48661"/>
              <a:chExt cx="824803" cy="7180097"/>
            </a:xfrm>
          </p:grpSpPr>
          <p:sp>
            <p:nvSpPr>
              <p:cNvPr id="484" name="椭圆 483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5" name="椭圆 484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6" name="椭圆 485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7" name="椭圆 486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8" name="椭圆 487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9" name="椭圆 488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0" name="椭圆 489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1" name="椭圆 490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92" name="椭圆 491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4" name="组合 323"/>
            <p:cNvGrpSpPr/>
            <p:nvPr/>
          </p:nvGrpSpPr>
          <p:grpSpPr>
            <a:xfrm rot="11228813">
              <a:off x="9371593" y="4920894"/>
              <a:ext cx="739827" cy="6440366"/>
              <a:chOff x="6198297" y="-48661"/>
              <a:chExt cx="824803" cy="7180097"/>
            </a:xfrm>
          </p:grpSpPr>
          <p:sp>
            <p:nvSpPr>
              <p:cNvPr id="475" name="椭圆 474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6" name="椭圆 475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7" name="椭圆 476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8" name="椭圆 477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9" name="椭圆 478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0" name="椭圆 479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1" name="椭圆 480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2" name="椭圆 481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83" name="椭圆 482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5" name="组合 324"/>
            <p:cNvGrpSpPr/>
            <p:nvPr/>
          </p:nvGrpSpPr>
          <p:grpSpPr>
            <a:xfrm rot="21206947">
              <a:off x="5676627" y="7134286"/>
              <a:ext cx="760960" cy="6624329"/>
              <a:chOff x="6198297" y="-48661"/>
              <a:chExt cx="824803" cy="7180097"/>
            </a:xfrm>
          </p:grpSpPr>
          <p:sp>
            <p:nvSpPr>
              <p:cNvPr id="466" name="椭圆 465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7" name="椭圆 466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8" name="椭圆 467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9" name="椭圆 468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0" name="椭圆 469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1" name="椭圆 470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2" name="椭圆 471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3" name="椭圆 472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74" name="椭圆 473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6" name="组合 325"/>
            <p:cNvGrpSpPr/>
            <p:nvPr/>
          </p:nvGrpSpPr>
          <p:grpSpPr>
            <a:xfrm rot="11261095">
              <a:off x="10202084" y="11220171"/>
              <a:ext cx="490976" cy="4274056"/>
              <a:chOff x="6198297" y="-48661"/>
              <a:chExt cx="824803" cy="7180097"/>
            </a:xfrm>
          </p:grpSpPr>
          <p:sp>
            <p:nvSpPr>
              <p:cNvPr id="457" name="椭圆 456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8" name="椭圆 457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9" name="椭圆 458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0" name="椭圆 459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1" name="椭圆 460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2" name="椭圆 461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3" name="椭圆 462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4" name="椭圆 463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65" name="椭圆 464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7" name="组合 326"/>
            <p:cNvGrpSpPr/>
            <p:nvPr/>
          </p:nvGrpSpPr>
          <p:grpSpPr>
            <a:xfrm rot="21206947">
              <a:off x="3352634" y="12643799"/>
              <a:ext cx="760960" cy="6624329"/>
              <a:chOff x="6198297" y="-48661"/>
              <a:chExt cx="824803" cy="7180097"/>
            </a:xfrm>
          </p:grpSpPr>
          <p:sp>
            <p:nvSpPr>
              <p:cNvPr id="448" name="椭圆 447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9" name="椭圆 448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0" name="椭圆 449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1" name="椭圆 450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2" name="椭圆 451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3" name="椭圆 452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4" name="椭圆 453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5" name="椭圆 454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56" name="椭圆 455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8" name="组合 327"/>
            <p:cNvGrpSpPr/>
            <p:nvPr/>
          </p:nvGrpSpPr>
          <p:grpSpPr>
            <a:xfrm rot="703294">
              <a:off x="5850511" y="-4497281"/>
              <a:ext cx="490976" cy="4274056"/>
              <a:chOff x="6198297" y="-48661"/>
              <a:chExt cx="824803" cy="7180097"/>
            </a:xfrm>
          </p:grpSpPr>
          <p:sp>
            <p:nvSpPr>
              <p:cNvPr id="439" name="椭圆 438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0" name="椭圆 439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1" name="椭圆 440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2" name="椭圆 441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3" name="椭圆 442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4" name="椭圆 443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5" name="椭圆 444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6" name="椭圆 445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47" name="椭圆 446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29" name="组合 328"/>
            <p:cNvGrpSpPr/>
            <p:nvPr/>
          </p:nvGrpSpPr>
          <p:grpSpPr>
            <a:xfrm rot="11228813">
              <a:off x="11523771" y="-11337138"/>
              <a:ext cx="739827" cy="6440366"/>
              <a:chOff x="6198297" y="-48661"/>
              <a:chExt cx="824803" cy="7180097"/>
            </a:xfrm>
          </p:grpSpPr>
          <p:sp>
            <p:nvSpPr>
              <p:cNvPr id="430" name="椭圆 429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1" name="椭圆 430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2" name="椭圆 431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3" name="椭圆 432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4" name="椭圆 433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5" name="椭圆 434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6" name="椭圆 435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7" name="椭圆 436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38" name="椭圆 437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0" name="组合 329"/>
            <p:cNvGrpSpPr/>
            <p:nvPr/>
          </p:nvGrpSpPr>
          <p:grpSpPr>
            <a:xfrm>
              <a:off x="6886330" y="-11358140"/>
              <a:ext cx="824803" cy="7180097"/>
              <a:chOff x="6198297" y="-48661"/>
              <a:chExt cx="824803" cy="7180097"/>
            </a:xfrm>
          </p:grpSpPr>
          <p:sp>
            <p:nvSpPr>
              <p:cNvPr id="421" name="椭圆 420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2" name="椭圆 421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3" name="椭圆 422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4" name="椭圆 423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5" name="椭圆 424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6" name="椭圆 425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7" name="椭圆 426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8" name="椭圆 427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9" name="椭圆 428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1" name="组合 330"/>
            <p:cNvGrpSpPr/>
            <p:nvPr/>
          </p:nvGrpSpPr>
          <p:grpSpPr>
            <a:xfrm rot="11468461">
              <a:off x="3980330" y="22614929"/>
              <a:ext cx="824803" cy="7180097"/>
              <a:chOff x="6198297" y="-48661"/>
              <a:chExt cx="824803" cy="7180097"/>
            </a:xfrm>
          </p:grpSpPr>
          <p:sp>
            <p:nvSpPr>
              <p:cNvPr id="412" name="椭圆 411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3" name="椭圆 412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4" name="椭圆 413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5" name="椭圆 414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6" name="椭圆 415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7" name="椭圆 416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8" name="椭圆 417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9" name="椭圆 418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20" name="椭圆 419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2" name="组合 331"/>
            <p:cNvGrpSpPr/>
            <p:nvPr/>
          </p:nvGrpSpPr>
          <p:grpSpPr>
            <a:xfrm rot="703294">
              <a:off x="1428265" y="27845506"/>
              <a:ext cx="490977" cy="4274056"/>
              <a:chOff x="6198296" y="-48661"/>
              <a:chExt cx="824804" cy="7180097"/>
            </a:xfrm>
          </p:grpSpPr>
          <p:sp>
            <p:nvSpPr>
              <p:cNvPr id="403" name="椭圆 402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4" name="椭圆 403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5" name="椭圆 404"/>
              <p:cNvSpPr/>
              <p:nvPr/>
            </p:nvSpPr>
            <p:spPr>
              <a:xfrm>
                <a:off x="6198296" y="18170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6" name="椭圆 405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7" name="椭圆 406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8" name="椭圆 407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9" name="椭圆 408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0" name="椭圆 409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11" name="椭圆 410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3" name="组合 332"/>
            <p:cNvGrpSpPr/>
            <p:nvPr/>
          </p:nvGrpSpPr>
          <p:grpSpPr>
            <a:xfrm rot="11228813">
              <a:off x="11676171" y="17745285"/>
              <a:ext cx="739827" cy="6440366"/>
              <a:chOff x="6198297" y="-48661"/>
              <a:chExt cx="824803" cy="7180097"/>
            </a:xfrm>
          </p:grpSpPr>
          <p:sp>
            <p:nvSpPr>
              <p:cNvPr id="394" name="椭圆 393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5" name="椭圆 394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6" name="椭圆 395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7" name="椭圆 396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8" name="椭圆 397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9" name="椭圆 398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0" name="椭圆 399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1" name="椭圆 400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402" name="椭圆 401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4" name="组合 333"/>
            <p:cNvGrpSpPr/>
            <p:nvPr/>
          </p:nvGrpSpPr>
          <p:grpSpPr>
            <a:xfrm>
              <a:off x="7038730" y="17724283"/>
              <a:ext cx="824803" cy="7180097"/>
              <a:chOff x="6198297" y="-48661"/>
              <a:chExt cx="824803" cy="7180097"/>
            </a:xfrm>
          </p:grpSpPr>
          <p:sp>
            <p:nvSpPr>
              <p:cNvPr id="385" name="椭圆 384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6" name="椭圆 385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7" name="椭圆 386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8" name="椭圆 387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9" name="椭圆 388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0" name="椭圆 389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1" name="椭圆 390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2" name="椭圆 391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93" name="椭圆 392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5" name="组合 334"/>
            <p:cNvGrpSpPr/>
            <p:nvPr/>
          </p:nvGrpSpPr>
          <p:grpSpPr>
            <a:xfrm rot="703294">
              <a:off x="9292380" y="27779026"/>
              <a:ext cx="490976" cy="4274056"/>
              <a:chOff x="6198297" y="-48661"/>
              <a:chExt cx="824803" cy="7180097"/>
            </a:xfrm>
          </p:grpSpPr>
          <p:sp>
            <p:nvSpPr>
              <p:cNvPr id="376" name="椭圆 375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7" name="椭圆 376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8" name="椭圆 377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9" name="椭圆 378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0" name="椭圆 379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1" name="椭圆 380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2" name="椭圆 381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3" name="椭圆 382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84" name="椭圆 383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6" name="组合 335"/>
            <p:cNvGrpSpPr/>
            <p:nvPr/>
          </p:nvGrpSpPr>
          <p:grpSpPr>
            <a:xfrm rot="11228813">
              <a:off x="3497107" y="33857132"/>
              <a:ext cx="739827" cy="6440366"/>
              <a:chOff x="6198297" y="-48661"/>
              <a:chExt cx="824803" cy="7180097"/>
            </a:xfrm>
          </p:grpSpPr>
          <p:sp>
            <p:nvSpPr>
              <p:cNvPr id="367" name="椭圆 366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8" name="椭圆 367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9" name="椭圆 368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0" name="椭圆 369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1" name="椭圆 370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2" name="椭圆 371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3" name="椭圆 372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4" name="椭圆 373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75" name="椭圆 374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7" name="组合 336"/>
            <p:cNvGrpSpPr/>
            <p:nvPr/>
          </p:nvGrpSpPr>
          <p:grpSpPr>
            <a:xfrm rot="21206947">
              <a:off x="11688604" y="29930708"/>
              <a:ext cx="760960" cy="6624329"/>
              <a:chOff x="6198297" y="-48661"/>
              <a:chExt cx="824803" cy="7180097"/>
            </a:xfrm>
          </p:grpSpPr>
          <p:sp>
            <p:nvSpPr>
              <p:cNvPr id="358" name="椭圆 357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9" name="椭圆 358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0" name="椭圆 359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1" name="椭圆 360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2" name="椭圆 361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3" name="椭圆 362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4" name="椭圆 363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5" name="椭圆 364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66" name="椭圆 365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8" name="组合 337"/>
            <p:cNvGrpSpPr/>
            <p:nvPr/>
          </p:nvGrpSpPr>
          <p:grpSpPr>
            <a:xfrm rot="11261095">
              <a:off x="4327598" y="40156409"/>
              <a:ext cx="490976" cy="4274056"/>
              <a:chOff x="6198297" y="-48661"/>
              <a:chExt cx="824803" cy="7180097"/>
            </a:xfrm>
          </p:grpSpPr>
          <p:sp>
            <p:nvSpPr>
              <p:cNvPr id="349" name="椭圆 348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0" name="椭圆 349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1" name="椭圆 350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2" name="椭圆 351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3" name="椭圆 352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4" name="椭圆 353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5" name="椭圆 354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6" name="椭圆 355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57" name="椭圆 356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grpSp>
          <p:nvGrpSpPr>
            <p:cNvPr id="339" name="组合 338"/>
            <p:cNvGrpSpPr/>
            <p:nvPr/>
          </p:nvGrpSpPr>
          <p:grpSpPr>
            <a:xfrm rot="11228813">
              <a:off x="6058516" y="28383440"/>
              <a:ext cx="739827" cy="6440366"/>
              <a:chOff x="6198297" y="-48661"/>
              <a:chExt cx="824803" cy="7180097"/>
            </a:xfrm>
          </p:grpSpPr>
          <p:sp>
            <p:nvSpPr>
              <p:cNvPr id="340" name="椭圆 339"/>
              <p:cNvSpPr/>
              <p:nvPr/>
            </p:nvSpPr>
            <p:spPr>
              <a:xfrm>
                <a:off x="6483596" y="-4866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1" name="椭圆 340"/>
              <p:cNvSpPr/>
              <p:nvPr/>
            </p:nvSpPr>
            <p:spPr>
              <a:xfrm>
                <a:off x="6247439" y="83715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2" name="椭圆 341"/>
              <p:cNvSpPr/>
              <p:nvPr/>
            </p:nvSpPr>
            <p:spPr>
              <a:xfrm>
                <a:off x="6198297" y="181702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3" name="椭圆 342"/>
              <p:cNvSpPr/>
              <p:nvPr/>
            </p:nvSpPr>
            <p:spPr>
              <a:xfrm>
                <a:off x="6360211" y="2766520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4" name="椭圆 343"/>
              <p:cNvSpPr/>
              <p:nvPr/>
            </p:nvSpPr>
            <p:spPr>
              <a:xfrm>
                <a:off x="6628024" y="353180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5" name="椭圆 344"/>
              <p:cNvSpPr/>
              <p:nvPr/>
            </p:nvSpPr>
            <p:spPr>
              <a:xfrm>
                <a:off x="6470557" y="4380235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6" name="椭圆 345"/>
              <p:cNvSpPr/>
              <p:nvPr/>
            </p:nvSpPr>
            <p:spPr>
              <a:xfrm>
                <a:off x="6342725" y="51760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7" name="椭圆 346"/>
              <p:cNvSpPr/>
              <p:nvPr/>
            </p:nvSpPr>
            <p:spPr>
              <a:xfrm>
                <a:off x="6470557" y="6033981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348" name="椭圆 347"/>
              <p:cNvSpPr/>
              <p:nvPr/>
            </p:nvSpPr>
            <p:spPr>
              <a:xfrm>
                <a:off x="6735786" y="6844122"/>
                <a:ext cx="287314" cy="287314"/>
              </a:xfrm>
              <a:prstGeom prst="ellipse">
                <a:avLst/>
              </a:prstGeom>
              <a:solidFill>
                <a:srgbClr val="3682B2"/>
              </a:solidFill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</p:grpSp>
      <p:pic>
        <p:nvPicPr>
          <p:cNvPr id="22" name="图片 21" descr="微信图片_20260615093635_213_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" y="5968365"/>
            <a:ext cx="1726565" cy="6013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691515"/>
            <a:ext cx="4295775" cy="40792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110" y="1961515"/>
            <a:ext cx="4025265" cy="3404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64000"/>
          </a:blip>
          <a:stretch>
            <a:fillRect/>
          </a:stretch>
        </p:blipFill>
        <p:spPr>
          <a:xfrm>
            <a:off x="5197475" y="845185"/>
            <a:ext cx="6994525" cy="558863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718638" y="1130300"/>
            <a:ext cx="3664857" cy="1613417"/>
          </a:xfrm>
        </p:spPr>
        <p:txBody>
          <a:bodyPr/>
          <a:lstStyle/>
          <a:p>
            <a:r>
              <a:rPr lang="en-US" altLang="zh-CN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Thank You</a:t>
            </a:r>
            <a:endParaRPr 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718638" y="2743717"/>
            <a:ext cx="3292475" cy="1685924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详情可见官网</a:t>
            </a:r>
            <a:endParaRPr lang="en-US" sz="1800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  <a:p>
            <a:r>
              <a:rPr lang="en-US" sz="180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http://www.keyichuang.com/</a:t>
            </a:r>
            <a:endParaRPr lang="en-US" sz="1800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  <a:p>
            <a:endParaRPr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271051" y="0"/>
            <a:ext cx="1920949" cy="6858000"/>
          </a:xfrm>
          <a:prstGeom prst="rect">
            <a:avLst/>
          </a:prstGeom>
          <a:gradFill>
            <a:gsLst>
              <a:gs pos="0">
                <a:srgbClr val="1F3E67">
                  <a:lumMod val="99000"/>
                  <a:alpha val="82000"/>
                </a:srgbClr>
              </a:gs>
              <a:gs pos="100000">
                <a:srgbClr val="5285CA">
                  <a:lumMod val="99000"/>
                  <a:alpha val="2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60400" y="0"/>
            <a:ext cx="860056" cy="2052084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20502" y="4093431"/>
            <a:ext cx="656397" cy="2524539"/>
          </a:xfrm>
          <a:prstGeom prst="rect">
            <a:avLst/>
          </a:prstGeom>
          <a:gradFill>
            <a:gsLst>
              <a:gs pos="100000">
                <a:schemeClr val="accent1">
                  <a:lumMod val="60000"/>
                  <a:lumOff val="40000"/>
                  <a:alpha val="0"/>
                </a:schemeClr>
              </a:gs>
              <a:gs pos="11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118074" y="5881688"/>
            <a:ext cx="1188295" cy="1180315"/>
            <a:chOff x="118074" y="5881688"/>
            <a:chExt cx="1188295" cy="1180315"/>
          </a:xfrm>
          <a:solidFill>
            <a:srgbClr val="DEE9F3">
              <a:alpha val="60000"/>
            </a:srgbClr>
          </a:solidFill>
        </p:grpSpPr>
        <p:sp>
          <p:nvSpPr>
            <p:cNvPr id="20" name="矩形 19"/>
            <p:cNvSpPr/>
            <p:nvPr/>
          </p:nvSpPr>
          <p:spPr>
            <a:xfrm>
              <a:off x="118074" y="588168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03259" y="588168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88444" y="588168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73629" y="588168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58814" y="588168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43999" y="588168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229184" y="588168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18074" y="606573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03259" y="606573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88444" y="606573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73629" y="606573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858814" y="606573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043999" y="606573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229184" y="606573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18074" y="624977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03259" y="624977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88444" y="624977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73629" y="624977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58814" y="624977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043999" y="624977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229184" y="624977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18074" y="643382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303259" y="643382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488444" y="643382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73629" y="643382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58814" y="643382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43999" y="643382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229184" y="643382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8074" y="661786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303259" y="661786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488444" y="661786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673629" y="661786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858814" y="661786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043999" y="661786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229184" y="661786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118074" y="680191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303259" y="680191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488444" y="680191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73629" y="680191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858814" y="680191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1043999" y="680191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229184" y="6801913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118074" y="698595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303259" y="698595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488444" y="698595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673629" y="698595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858814" y="698595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043999" y="698595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1229184" y="6985958"/>
              <a:ext cx="77185" cy="760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Number1"/>
          <p:cNvSpPr txBox="1"/>
          <p:nvPr/>
        </p:nvSpPr>
        <p:spPr>
          <a:xfrm>
            <a:off x="896106" y="3534565"/>
            <a:ext cx="1701442" cy="338554"/>
          </a:xfrm>
          <a:prstGeom prst="rect">
            <a:avLst/>
          </a:prstGeom>
          <a:noFill/>
        </p:spPr>
        <p:txBody>
          <a:bodyPr wrap="square" lIns="91440" tIns="45720" rIns="91440" bIns="45720" anchor="ctr" anchorCtr="1">
            <a:normAutofit fontScale="90000"/>
          </a:bodyPr>
          <a:lstStyle/>
          <a:p>
            <a:pPr algn="ctr"/>
            <a:endParaRPr lang="zh-CN" altLang="en-US" sz="1600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51" name="Bullet1" descr="7b0a202020202262756c6c6574223a20227b5c2263617465676f727949645c223a5c225c222c5c2274656d706c61746549645c223a32303233313734327d220a7d0a"/>
          <p:cNvSpPr txBox="1"/>
          <p:nvPr/>
        </p:nvSpPr>
        <p:spPr bwMode="auto">
          <a:xfrm>
            <a:off x="3173095" y="4114800"/>
            <a:ext cx="584581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1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 algn="ctr">
              <a:spcBef>
                <a:spcPct val="0"/>
              </a:spcBef>
              <a:buNone/>
            </a:pPr>
            <a:r>
              <a:rPr lang="zh-CN" altLang="en-US" sz="24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江苏省</a:t>
            </a:r>
            <a:r>
              <a:rPr lang="en-US" altLang="zh-CN" sz="24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    </a:t>
            </a:r>
            <a:r>
              <a:rPr lang="zh-CN" altLang="en-US" sz="24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苏州市</a:t>
            </a:r>
            <a:r>
              <a:rPr lang="en-US" altLang="zh-CN" sz="24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    </a:t>
            </a:r>
            <a:r>
              <a:rPr lang="zh-CN" altLang="en-US" sz="24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吴中区</a:t>
            </a:r>
            <a:r>
              <a:rPr lang="en-US" altLang="zh-CN" sz="24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    </a:t>
            </a:r>
            <a:r>
              <a:rPr lang="zh-CN" altLang="en-US" sz="24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东山镇</a:t>
            </a:r>
            <a:r>
              <a:rPr lang="en-US" altLang="zh-CN" sz="24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</a:t>
            </a:r>
            <a:endParaRPr lang="en-US" sz="2400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9" name="worldwide_310166"/>
          <p:cNvSpPr/>
          <p:nvPr/>
        </p:nvSpPr>
        <p:spPr>
          <a:xfrm>
            <a:off x="5217160" y="2225040"/>
            <a:ext cx="1135380" cy="1309370"/>
          </a:xfrm>
          <a:custGeom>
            <a:avLst/>
            <a:gdLst>
              <a:gd name="connsiteX0" fmla="*/ 37382 w 495139"/>
              <a:gd name="connsiteY0" fmla="*/ 364193 h 606722"/>
              <a:gd name="connsiteX1" fmla="*/ 110189 w 495139"/>
              <a:gd name="connsiteY1" fmla="*/ 517496 h 606722"/>
              <a:gd name="connsiteX2" fmla="*/ 122828 w 495139"/>
              <a:gd name="connsiteY2" fmla="*/ 431735 h 606722"/>
              <a:gd name="connsiteX3" fmla="*/ 80906 w 495139"/>
              <a:gd name="connsiteY3" fmla="*/ 415472 h 606722"/>
              <a:gd name="connsiteX4" fmla="*/ 72985 w 495139"/>
              <a:gd name="connsiteY4" fmla="*/ 409606 h 606722"/>
              <a:gd name="connsiteX5" fmla="*/ 392159 w 495139"/>
              <a:gd name="connsiteY5" fmla="*/ 333799 h 606722"/>
              <a:gd name="connsiteX6" fmla="*/ 323447 w 495139"/>
              <a:gd name="connsiteY6" fmla="*/ 352018 h 606722"/>
              <a:gd name="connsiteX7" fmla="*/ 302442 w 495139"/>
              <a:gd name="connsiteY7" fmla="*/ 407651 h 606722"/>
              <a:gd name="connsiteX8" fmla="*/ 314368 w 495139"/>
              <a:gd name="connsiteY8" fmla="*/ 452087 h 606722"/>
              <a:gd name="connsiteX9" fmla="*/ 357714 w 495139"/>
              <a:gd name="connsiteY9" fmla="*/ 459374 h 606722"/>
              <a:gd name="connsiteX10" fmla="*/ 373201 w 495139"/>
              <a:gd name="connsiteY10" fmla="*/ 478659 h 606722"/>
              <a:gd name="connsiteX11" fmla="*/ 370620 w 495139"/>
              <a:gd name="connsiteY11" fmla="*/ 528871 h 606722"/>
              <a:gd name="connsiteX12" fmla="*/ 457935 w 495139"/>
              <a:gd name="connsiteY12" fmla="*/ 355306 h 606722"/>
              <a:gd name="connsiteX13" fmla="*/ 457935 w 495139"/>
              <a:gd name="connsiteY13" fmla="*/ 353351 h 606722"/>
              <a:gd name="connsiteX14" fmla="*/ 385484 w 495139"/>
              <a:gd name="connsiteY14" fmla="*/ 193739 h 606722"/>
              <a:gd name="connsiteX15" fmla="*/ 375159 w 495139"/>
              <a:gd name="connsiteY15" fmla="*/ 233997 h 606722"/>
              <a:gd name="connsiteX16" fmla="*/ 387709 w 495139"/>
              <a:gd name="connsiteY16" fmla="*/ 247950 h 606722"/>
              <a:gd name="connsiteX17" fmla="*/ 434704 w 495139"/>
              <a:gd name="connsiteY17" fmla="*/ 257637 h 606722"/>
              <a:gd name="connsiteX18" fmla="*/ 385484 w 495139"/>
              <a:gd name="connsiteY18" fmla="*/ 193739 h 606722"/>
              <a:gd name="connsiteX19" fmla="*/ 309740 w 495139"/>
              <a:gd name="connsiteY19" fmla="*/ 150725 h 606722"/>
              <a:gd name="connsiteX20" fmla="*/ 267729 w 495139"/>
              <a:gd name="connsiteY20" fmla="*/ 230976 h 606722"/>
              <a:gd name="connsiteX21" fmla="*/ 240494 w 495139"/>
              <a:gd name="connsiteY21" fmla="*/ 271945 h 606722"/>
              <a:gd name="connsiteX22" fmla="*/ 255714 w 495139"/>
              <a:gd name="connsiteY22" fmla="*/ 290253 h 606722"/>
              <a:gd name="connsiteX23" fmla="*/ 237111 w 495139"/>
              <a:gd name="connsiteY23" fmla="*/ 308827 h 606722"/>
              <a:gd name="connsiteX24" fmla="*/ 204446 w 495139"/>
              <a:gd name="connsiteY24" fmla="*/ 308827 h 606722"/>
              <a:gd name="connsiteX25" fmla="*/ 204357 w 495139"/>
              <a:gd name="connsiteY25" fmla="*/ 308827 h 606722"/>
              <a:gd name="connsiteX26" fmla="*/ 170980 w 495139"/>
              <a:gd name="connsiteY26" fmla="*/ 308827 h 606722"/>
              <a:gd name="connsiteX27" fmla="*/ 152378 w 495139"/>
              <a:gd name="connsiteY27" fmla="*/ 290253 h 606722"/>
              <a:gd name="connsiteX28" fmla="*/ 167865 w 495139"/>
              <a:gd name="connsiteY28" fmla="*/ 271945 h 606722"/>
              <a:gd name="connsiteX29" fmla="*/ 140807 w 495139"/>
              <a:gd name="connsiteY29" fmla="*/ 231864 h 606722"/>
              <a:gd name="connsiteX30" fmla="*/ 115440 w 495139"/>
              <a:gd name="connsiteY30" fmla="*/ 188851 h 606722"/>
              <a:gd name="connsiteX31" fmla="*/ 42011 w 495139"/>
              <a:gd name="connsiteY31" fmla="*/ 309715 h 606722"/>
              <a:gd name="connsiteX32" fmla="*/ 99152 w 495139"/>
              <a:gd name="connsiteY32" fmla="*/ 382678 h 606722"/>
              <a:gd name="connsiteX33" fmla="*/ 150153 w 495139"/>
              <a:gd name="connsiteY33" fmla="*/ 402497 h 606722"/>
              <a:gd name="connsiteX34" fmla="*/ 161901 w 495139"/>
              <a:gd name="connsiteY34" fmla="*/ 422493 h 606722"/>
              <a:gd name="connsiteX35" fmla="*/ 144278 w 495139"/>
              <a:gd name="connsiteY35" fmla="*/ 541846 h 606722"/>
              <a:gd name="connsiteX36" fmla="*/ 247525 w 495139"/>
              <a:gd name="connsiteY36" fmla="*/ 569485 h 606722"/>
              <a:gd name="connsiteX37" fmla="*/ 332259 w 495139"/>
              <a:gd name="connsiteY37" fmla="*/ 551355 h 606722"/>
              <a:gd name="connsiteX38" fmla="*/ 335196 w 495139"/>
              <a:gd name="connsiteY38" fmla="*/ 493323 h 606722"/>
              <a:gd name="connsiteX39" fmla="*/ 296389 w 495139"/>
              <a:gd name="connsiteY39" fmla="*/ 486746 h 606722"/>
              <a:gd name="connsiteX40" fmla="*/ 281436 w 495139"/>
              <a:gd name="connsiteY40" fmla="*/ 473238 h 606722"/>
              <a:gd name="connsiteX41" fmla="*/ 264881 w 495139"/>
              <a:gd name="connsiteY41" fmla="*/ 411473 h 606722"/>
              <a:gd name="connsiteX42" fmla="*/ 265504 w 495139"/>
              <a:gd name="connsiteY42" fmla="*/ 400097 h 606722"/>
              <a:gd name="connsiteX43" fmla="*/ 291939 w 495139"/>
              <a:gd name="connsiteY43" fmla="*/ 329978 h 606722"/>
              <a:gd name="connsiteX44" fmla="*/ 304578 w 495139"/>
              <a:gd name="connsiteY44" fmla="*/ 318513 h 606722"/>
              <a:gd name="connsiteX45" fmla="*/ 387709 w 495139"/>
              <a:gd name="connsiteY45" fmla="*/ 296473 h 606722"/>
              <a:gd name="connsiteX46" fmla="*/ 397856 w 495139"/>
              <a:gd name="connsiteY46" fmla="*/ 296651 h 606722"/>
              <a:gd name="connsiteX47" fmla="*/ 453840 w 495139"/>
              <a:gd name="connsiteY47" fmla="*/ 313359 h 606722"/>
              <a:gd name="connsiteX48" fmla="*/ 450458 w 495139"/>
              <a:gd name="connsiteY48" fmla="*/ 298784 h 606722"/>
              <a:gd name="connsiteX49" fmla="*/ 448500 w 495139"/>
              <a:gd name="connsiteY49" fmla="*/ 298429 h 606722"/>
              <a:gd name="connsiteX50" fmla="*/ 374180 w 495139"/>
              <a:gd name="connsiteY50" fmla="*/ 283054 h 606722"/>
              <a:gd name="connsiteX51" fmla="*/ 364123 w 495139"/>
              <a:gd name="connsiteY51" fmla="*/ 277277 h 606722"/>
              <a:gd name="connsiteX52" fmla="*/ 340803 w 495139"/>
              <a:gd name="connsiteY52" fmla="*/ 251416 h 606722"/>
              <a:gd name="connsiteX53" fmla="*/ 336620 w 495139"/>
              <a:gd name="connsiteY53" fmla="*/ 234442 h 606722"/>
              <a:gd name="connsiteX54" fmla="*/ 353086 w 495139"/>
              <a:gd name="connsiteY54" fmla="*/ 170099 h 606722"/>
              <a:gd name="connsiteX55" fmla="*/ 309740 w 495139"/>
              <a:gd name="connsiteY55" fmla="*/ 150725 h 606722"/>
              <a:gd name="connsiteX56" fmla="*/ 203986 w 495139"/>
              <a:gd name="connsiteY56" fmla="*/ 93429 h 606722"/>
              <a:gd name="connsiteX57" fmla="*/ 228543 w 495139"/>
              <a:gd name="connsiteY57" fmla="*/ 117986 h 606722"/>
              <a:gd name="connsiteX58" fmla="*/ 203986 w 495139"/>
              <a:gd name="connsiteY58" fmla="*/ 142543 h 606722"/>
              <a:gd name="connsiteX59" fmla="*/ 179429 w 495139"/>
              <a:gd name="connsiteY59" fmla="*/ 117986 h 606722"/>
              <a:gd name="connsiteX60" fmla="*/ 203986 w 495139"/>
              <a:gd name="connsiteY60" fmla="*/ 93429 h 606722"/>
              <a:gd name="connsiteX61" fmla="*/ 203912 w 495139"/>
              <a:gd name="connsiteY61" fmla="*/ 37148 h 606722"/>
              <a:gd name="connsiteX62" fmla="*/ 149619 w 495139"/>
              <a:gd name="connsiteY62" fmla="*/ 59721 h 606722"/>
              <a:gd name="connsiteX63" fmla="*/ 127189 w 495139"/>
              <a:gd name="connsiteY63" fmla="*/ 114021 h 606722"/>
              <a:gd name="connsiteX64" fmla="*/ 204179 w 495139"/>
              <a:gd name="connsiteY64" fmla="*/ 258970 h 606722"/>
              <a:gd name="connsiteX65" fmla="*/ 280813 w 495139"/>
              <a:gd name="connsiteY65" fmla="*/ 112511 h 606722"/>
              <a:gd name="connsiteX66" fmla="*/ 258384 w 495139"/>
              <a:gd name="connsiteY66" fmla="*/ 59010 h 606722"/>
              <a:gd name="connsiteX67" fmla="*/ 204001 w 495139"/>
              <a:gd name="connsiteY67" fmla="*/ 37148 h 606722"/>
              <a:gd name="connsiteX68" fmla="*/ 203823 w 495139"/>
              <a:gd name="connsiteY68" fmla="*/ 0 h 606722"/>
              <a:gd name="connsiteX69" fmla="*/ 204090 w 495139"/>
              <a:gd name="connsiteY69" fmla="*/ 0 h 606722"/>
              <a:gd name="connsiteX70" fmla="*/ 284374 w 495139"/>
              <a:gd name="connsiteY70" fmla="*/ 32438 h 606722"/>
              <a:gd name="connsiteX71" fmla="*/ 318107 w 495139"/>
              <a:gd name="connsiteY71" fmla="*/ 112422 h 606722"/>
              <a:gd name="connsiteX72" fmla="*/ 318018 w 495139"/>
              <a:gd name="connsiteY72" fmla="*/ 114377 h 606722"/>
              <a:gd name="connsiteX73" fmla="*/ 383348 w 495139"/>
              <a:gd name="connsiteY73" fmla="*/ 145215 h 606722"/>
              <a:gd name="connsiteX74" fmla="*/ 386374 w 495139"/>
              <a:gd name="connsiteY74" fmla="*/ 147259 h 606722"/>
              <a:gd name="connsiteX75" fmla="*/ 495139 w 495139"/>
              <a:gd name="connsiteY75" fmla="*/ 355306 h 606722"/>
              <a:gd name="connsiteX76" fmla="*/ 359939 w 495139"/>
              <a:gd name="connsiteY76" fmla="*/ 579261 h 606722"/>
              <a:gd name="connsiteX77" fmla="*/ 357091 w 495139"/>
              <a:gd name="connsiteY77" fmla="*/ 580683 h 606722"/>
              <a:gd name="connsiteX78" fmla="*/ 247525 w 495139"/>
              <a:gd name="connsiteY78" fmla="*/ 606722 h 606722"/>
              <a:gd name="connsiteX79" fmla="*/ 0 w 495139"/>
              <a:gd name="connsiteY79" fmla="*/ 355306 h 606722"/>
              <a:gd name="connsiteX80" fmla="*/ 3649 w 495139"/>
              <a:gd name="connsiteY80" fmla="*/ 312204 h 606722"/>
              <a:gd name="connsiteX81" fmla="*/ 99241 w 495139"/>
              <a:gd name="connsiteY81" fmla="*/ 154191 h 606722"/>
              <a:gd name="connsiteX82" fmla="*/ 89985 w 495139"/>
              <a:gd name="connsiteY82" fmla="*/ 114021 h 606722"/>
              <a:gd name="connsiteX83" fmla="*/ 123273 w 495139"/>
              <a:gd name="connsiteY83" fmla="*/ 33504 h 606722"/>
              <a:gd name="connsiteX84" fmla="*/ 203823 w 495139"/>
              <a:gd name="connsiteY84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495139" h="606722">
                <a:moveTo>
                  <a:pt x="37382" y="364193"/>
                </a:moveTo>
                <a:cubicBezTo>
                  <a:pt x="39785" y="425336"/>
                  <a:pt x="67555" y="479903"/>
                  <a:pt x="110189" y="517496"/>
                </a:cubicBezTo>
                <a:lnTo>
                  <a:pt x="122828" y="431735"/>
                </a:lnTo>
                <a:lnTo>
                  <a:pt x="80906" y="415472"/>
                </a:lnTo>
                <a:cubicBezTo>
                  <a:pt x="77791" y="414316"/>
                  <a:pt x="75032" y="412272"/>
                  <a:pt x="72985" y="409606"/>
                </a:cubicBezTo>
                <a:close/>
                <a:moveTo>
                  <a:pt x="392159" y="333799"/>
                </a:moveTo>
                <a:lnTo>
                  <a:pt x="323447" y="352018"/>
                </a:lnTo>
                <a:lnTo>
                  <a:pt x="302442" y="407651"/>
                </a:lnTo>
                <a:lnTo>
                  <a:pt x="314368" y="452087"/>
                </a:lnTo>
                <a:lnTo>
                  <a:pt x="357714" y="459374"/>
                </a:lnTo>
                <a:cubicBezTo>
                  <a:pt x="367060" y="460974"/>
                  <a:pt x="373735" y="469239"/>
                  <a:pt x="373201" y="478659"/>
                </a:cubicBezTo>
                <a:lnTo>
                  <a:pt x="370620" y="528871"/>
                </a:lnTo>
                <a:cubicBezTo>
                  <a:pt x="423490" y="489946"/>
                  <a:pt x="457935" y="426669"/>
                  <a:pt x="457935" y="355306"/>
                </a:cubicBezTo>
                <a:cubicBezTo>
                  <a:pt x="457935" y="354684"/>
                  <a:pt x="457935" y="354062"/>
                  <a:pt x="457935" y="353351"/>
                </a:cubicBezTo>
                <a:close/>
                <a:moveTo>
                  <a:pt x="385484" y="193739"/>
                </a:moveTo>
                <a:lnTo>
                  <a:pt x="375159" y="233997"/>
                </a:lnTo>
                <a:lnTo>
                  <a:pt x="387709" y="247950"/>
                </a:lnTo>
                <a:lnTo>
                  <a:pt x="434704" y="257637"/>
                </a:lnTo>
                <a:cubicBezTo>
                  <a:pt x="422421" y="233286"/>
                  <a:pt x="405599" y="211602"/>
                  <a:pt x="385484" y="193739"/>
                </a:cubicBezTo>
                <a:close/>
                <a:moveTo>
                  <a:pt x="309740" y="150725"/>
                </a:moveTo>
                <a:cubicBezTo>
                  <a:pt x="301730" y="172499"/>
                  <a:pt x="287756" y="199071"/>
                  <a:pt x="267729" y="230976"/>
                </a:cubicBezTo>
                <a:cubicBezTo>
                  <a:pt x="258117" y="246261"/>
                  <a:pt x="248593" y="260392"/>
                  <a:pt x="240494" y="271945"/>
                </a:cubicBezTo>
                <a:cubicBezTo>
                  <a:pt x="249127" y="273545"/>
                  <a:pt x="255714" y="281099"/>
                  <a:pt x="255714" y="290253"/>
                </a:cubicBezTo>
                <a:cubicBezTo>
                  <a:pt x="255714" y="300473"/>
                  <a:pt x="247347" y="308827"/>
                  <a:pt x="237111" y="308827"/>
                </a:cubicBezTo>
                <a:lnTo>
                  <a:pt x="204446" y="308827"/>
                </a:lnTo>
                <a:lnTo>
                  <a:pt x="204357" y="308827"/>
                </a:lnTo>
                <a:lnTo>
                  <a:pt x="170980" y="308827"/>
                </a:lnTo>
                <a:cubicBezTo>
                  <a:pt x="160744" y="308827"/>
                  <a:pt x="152378" y="300473"/>
                  <a:pt x="152378" y="290253"/>
                </a:cubicBezTo>
                <a:cubicBezTo>
                  <a:pt x="152378" y="281010"/>
                  <a:pt x="159053" y="273456"/>
                  <a:pt x="167865" y="271945"/>
                </a:cubicBezTo>
                <a:cubicBezTo>
                  <a:pt x="159765" y="260570"/>
                  <a:pt x="150331" y="246795"/>
                  <a:pt x="140807" y="231864"/>
                </a:cubicBezTo>
                <a:cubicBezTo>
                  <a:pt x="130838" y="216223"/>
                  <a:pt x="122383" y="201915"/>
                  <a:pt x="115440" y="188851"/>
                </a:cubicBezTo>
                <a:cubicBezTo>
                  <a:pt x="78859" y="218978"/>
                  <a:pt x="52335" y="261281"/>
                  <a:pt x="42011" y="309715"/>
                </a:cubicBezTo>
                <a:lnTo>
                  <a:pt x="99152" y="382678"/>
                </a:lnTo>
                <a:lnTo>
                  <a:pt x="150153" y="402497"/>
                </a:lnTo>
                <a:cubicBezTo>
                  <a:pt x="158252" y="405607"/>
                  <a:pt x="163147" y="413961"/>
                  <a:pt x="161901" y="422493"/>
                </a:cubicBezTo>
                <a:lnTo>
                  <a:pt x="144278" y="541846"/>
                </a:lnTo>
                <a:cubicBezTo>
                  <a:pt x="174807" y="559443"/>
                  <a:pt x="210054" y="569485"/>
                  <a:pt x="247525" y="569485"/>
                </a:cubicBezTo>
                <a:cubicBezTo>
                  <a:pt x="277698" y="569485"/>
                  <a:pt x="306269" y="562997"/>
                  <a:pt x="332259" y="551355"/>
                </a:cubicBezTo>
                <a:lnTo>
                  <a:pt x="335196" y="493323"/>
                </a:lnTo>
                <a:lnTo>
                  <a:pt x="296389" y="486746"/>
                </a:lnTo>
                <a:cubicBezTo>
                  <a:pt x="289180" y="485591"/>
                  <a:pt x="283305" y="480259"/>
                  <a:pt x="281436" y="473238"/>
                </a:cubicBezTo>
                <a:lnTo>
                  <a:pt x="264881" y="411473"/>
                </a:lnTo>
                <a:cubicBezTo>
                  <a:pt x="263902" y="407740"/>
                  <a:pt x="264080" y="403741"/>
                  <a:pt x="265504" y="400097"/>
                </a:cubicBezTo>
                <a:lnTo>
                  <a:pt x="291939" y="329978"/>
                </a:lnTo>
                <a:cubicBezTo>
                  <a:pt x="294075" y="324290"/>
                  <a:pt x="298792" y="320024"/>
                  <a:pt x="304578" y="318513"/>
                </a:cubicBezTo>
                <a:lnTo>
                  <a:pt x="387709" y="296473"/>
                </a:lnTo>
                <a:cubicBezTo>
                  <a:pt x="391002" y="295585"/>
                  <a:pt x="394563" y="295674"/>
                  <a:pt x="397856" y="296651"/>
                </a:cubicBezTo>
                <a:lnTo>
                  <a:pt x="453840" y="313359"/>
                </a:lnTo>
                <a:cubicBezTo>
                  <a:pt x="452861" y="308471"/>
                  <a:pt x="451793" y="303583"/>
                  <a:pt x="450458" y="298784"/>
                </a:cubicBezTo>
                <a:cubicBezTo>
                  <a:pt x="449835" y="298695"/>
                  <a:pt x="449123" y="298606"/>
                  <a:pt x="448500" y="298429"/>
                </a:cubicBezTo>
                <a:lnTo>
                  <a:pt x="374180" y="283054"/>
                </a:lnTo>
                <a:cubicBezTo>
                  <a:pt x="370353" y="282254"/>
                  <a:pt x="366793" y="280299"/>
                  <a:pt x="364123" y="277277"/>
                </a:cubicBezTo>
                <a:lnTo>
                  <a:pt x="340803" y="251416"/>
                </a:lnTo>
                <a:cubicBezTo>
                  <a:pt x="336620" y="246795"/>
                  <a:pt x="335018" y="240396"/>
                  <a:pt x="336620" y="234442"/>
                </a:cubicBezTo>
                <a:lnTo>
                  <a:pt x="353086" y="170099"/>
                </a:lnTo>
                <a:cubicBezTo>
                  <a:pt x="339557" y="162101"/>
                  <a:pt x="324960" y="155524"/>
                  <a:pt x="309740" y="150725"/>
                </a:cubicBezTo>
                <a:close/>
                <a:moveTo>
                  <a:pt x="203986" y="93429"/>
                </a:moveTo>
                <a:cubicBezTo>
                  <a:pt x="217548" y="93429"/>
                  <a:pt x="228543" y="104424"/>
                  <a:pt x="228543" y="117986"/>
                </a:cubicBezTo>
                <a:cubicBezTo>
                  <a:pt x="228543" y="131548"/>
                  <a:pt x="217548" y="142543"/>
                  <a:pt x="203986" y="142543"/>
                </a:cubicBezTo>
                <a:cubicBezTo>
                  <a:pt x="190424" y="142543"/>
                  <a:pt x="179429" y="131548"/>
                  <a:pt x="179429" y="117986"/>
                </a:cubicBezTo>
                <a:cubicBezTo>
                  <a:pt x="179429" y="104424"/>
                  <a:pt x="190424" y="93429"/>
                  <a:pt x="203986" y="93429"/>
                </a:cubicBezTo>
                <a:close/>
                <a:moveTo>
                  <a:pt x="203912" y="37148"/>
                </a:moveTo>
                <a:cubicBezTo>
                  <a:pt x="183352" y="37237"/>
                  <a:pt x="164126" y="45235"/>
                  <a:pt x="149619" y="59721"/>
                </a:cubicBezTo>
                <a:cubicBezTo>
                  <a:pt x="135111" y="74207"/>
                  <a:pt x="127189" y="93492"/>
                  <a:pt x="127189" y="114021"/>
                </a:cubicBezTo>
                <a:cubicBezTo>
                  <a:pt x="127278" y="143260"/>
                  <a:pt x="169823" y="211513"/>
                  <a:pt x="204179" y="258970"/>
                </a:cubicBezTo>
                <a:cubicBezTo>
                  <a:pt x="238536" y="210891"/>
                  <a:pt x="280902" y="141838"/>
                  <a:pt x="280813" y="112511"/>
                </a:cubicBezTo>
                <a:cubicBezTo>
                  <a:pt x="280813" y="92159"/>
                  <a:pt x="272803" y="73141"/>
                  <a:pt x="258384" y="59010"/>
                </a:cubicBezTo>
                <a:cubicBezTo>
                  <a:pt x="243965" y="44969"/>
                  <a:pt x="224651" y="37148"/>
                  <a:pt x="204001" y="37148"/>
                </a:cubicBezTo>
                <a:close/>
                <a:moveTo>
                  <a:pt x="203823" y="0"/>
                </a:moveTo>
                <a:lnTo>
                  <a:pt x="204090" y="0"/>
                </a:lnTo>
                <a:cubicBezTo>
                  <a:pt x="234441" y="0"/>
                  <a:pt x="263012" y="11553"/>
                  <a:pt x="284374" y="32438"/>
                </a:cubicBezTo>
                <a:cubicBezTo>
                  <a:pt x="306091" y="53589"/>
                  <a:pt x="318018" y="82028"/>
                  <a:pt x="318107" y="112422"/>
                </a:cubicBezTo>
                <a:cubicBezTo>
                  <a:pt x="318107" y="113044"/>
                  <a:pt x="318018" y="113755"/>
                  <a:pt x="318018" y="114377"/>
                </a:cubicBezTo>
                <a:cubicBezTo>
                  <a:pt x="341426" y="121487"/>
                  <a:pt x="363322" y="131973"/>
                  <a:pt x="383348" y="145215"/>
                </a:cubicBezTo>
                <a:cubicBezTo>
                  <a:pt x="384416" y="145837"/>
                  <a:pt x="385395" y="146548"/>
                  <a:pt x="386374" y="147259"/>
                </a:cubicBezTo>
                <a:cubicBezTo>
                  <a:pt x="451971" y="192583"/>
                  <a:pt x="495139" y="268923"/>
                  <a:pt x="495139" y="355306"/>
                </a:cubicBezTo>
                <a:cubicBezTo>
                  <a:pt x="495139" y="452886"/>
                  <a:pt x="440134" y="537580"/>
                  <a:pt x="359939" y="579261"/>
                </a:cubicBezTo>
                <a:cubicBezTo>
                  <a:pt x="359049" y="579794"/>
                  <a:pt x="358070" y="580327"/>
                  <a:pt x="357091" y="580683"/>
                </a:cubicBezTo>
                <a:cubicBezTo>
                  <a:pt x="324070" y="597302"/>
                  <a:pt x="286866" y="606722"/>
                  <a:pt x="247525" y="606722"/>
                </a:cubicBezTo>
                <a:cubicBezTo>
                  <a:pt x="110990" y="606722"/>
                  <a:pt x="-89" y="493945"/>
                  <a:pt x="0" y="355306"/>
                </a:cubicBezTo>
                <a:cubicBezTo>
                  <a:pt x="0" y="340642"/>
                  <a:pt x="1246" y="326245"/>
                  <a:pt x="3649" y="312204"/>
                </a:cubicBezTo>
                <a:cubicBezTo>
                  <a:pt x="14597" y="247861"/>
                  <a:pt x="49754" y="191872"/>
                  <a:pt x="99241" y="154191"/>
                </a:cubicBezTo>
                <a:cubicBezTo>
                  <a:pt x="93100" y="138372"/>
                  <a:pt x="89985" y="125041"/>
                  <a:pt x="89985" y="114021"/>
                </a:cubicBezTo>
                <a:cubicBezTo>
                  <a:pt x="89985" y="83628"/>
                  <a:pt x="101733" y="55011"/>
                  <a:pt x="123273" y="33504"/>
                </a:cubicBezTo>
                <a:cubicBezTo>
                  <a:pt x="144723" y="11909"/>
                  <a:pt x="173383" y="89"/>
                  <a:pt x="203823" y="0"/>
                </a:cubicBezTo>
                <a:close/>
              </a:path>
            </a:pathLst>
          </a:custGeom>
          <a:solidFill>
            <a:srgbClr val="1F3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pic>
        <p:nvPicPr>
          <p:cNvPr id="13" name="图片 12" descr="微信图片_20260615093635_213_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7925" y="5902325"/>
            <a:ext cx="1726565" cy="601345"/>
          </a:xfrm>
          <a:prstGeom prst="rect">
            <a:avLst/>
          </a:prstGeom>
        </p:spPr>
      </p:pic>
      <p:pic>
        <p:nvPicPr>
          <p:cNvPr id="4" name="图片 3" descr="目的地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2315" y="4124960"/>
            <a:ext cx="357505" cy="357505"/>
          </a:xfrm>
          <a:prstGeom prst="rect">
            <a:avLst/>
          </a:prstGeom>
        </p:spPr>
      </p:pic>
      <p:pic>
        <p:nvPicPr>
          <p:cNvPr id="5" name="图片 4" descr="目的地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8175" y="4124960"/>
            <a:ext cx="356870" cy="356870"/>
          </a:xfrm>
          <a:prstGeom prst="rect">
            <a:avLst/>
          </a:prstGeom>
        </p:spPr>
      </p:pic>
      <p:pic>
        <p:nvPicPr>
          <p:cNvPr id="6" name="图片 5" descr="目的地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3115" y="4114800"/>
            <a:ext cx="367030" cy="367030"/>
          </a:xfrm>
          <a:prstGeom prst="rect">
            <a:avLst/>
          </a:prstGeom>
        </p:spPr>
      </p:pic>
      <p:pic>
        <p:nvPicPr>
          <p:cNvPr id="7" name="图片 6" descr="目的地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45985" y="4124960"/>
            <a:ext cx="365125" cy="365125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/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公司简介</a:t>
            </a:r>
            <a:r>
              <a:rPr lang="en-US" altLang="zh-CN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-- </a:t>
            </a:r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公司</a:t>
            </a:r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地址</a:t>
            </a:r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9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公司简介</a:t>
            </a:r>
            <a:r>
              <a:rPr lang="en-US" altLang="zh-CN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-- </a:t>
            </a:r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简要</a:t>
            </a:r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信息</a:t>
            </a:r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49" name="Number1"/>
          <p:cNvSpPr txBox="1"/>
          <p:nvPr/>
        </p:nvSpPr>
        <p:spPr>
          <a:xfrm>
            <a:off x="896106" y="3534565"/>
            <a:ext cx="1701442" cy="338554"/>
          </a:xfrm>
          <a:prstGeom prst="rect">
            <a:avLst/>
          </a:prstGeom>
          <a:noFill/>
        </p:spPr>
        <p:txBody>
          <a:bodyPr wrap="square" lIns="91440" tIns="45720" rIns="91440" bIns="45720" anchor="ctr" anchorCtr="1">
            <a:normAutofit fontScale="90000"/>
          </a:bodyPr>
          <a:lstStyle/>
          <a:p>
            <a:pPr algn="ctr"/>
            <a:endParaRPr lang="zh-CN" altLang="en-US" sz="1600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48" name="line1"/>
          <p:cNvSpPr/>
          <p:nvPr/>
        </p:nvSpPr>
        <p:spPr>
          <a:xfrm>
            <a:off x="660400" y="3903630"/>
            <a:ext cx="2172854" cy="6705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  <a:endParaRPr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53" name="IconBackground1"/>
          <p:cNvSpPr/>
          <p:nvPr/>
        </p:nvSpPr>
        <p:spPr>
          <a:xfrm>
            <a:off x="1312848" y="2182291"/>
            <a:ext cx="867959" cy="86795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9" name="worldwide_310166"/>
          <p:cNvSpPr/>
          <p:nvPr/>
        </p:nvSpPr>
        <p:spPr>
          <a:xfrm>
            <a:off x="1547902" y="2353520"/>
            <a:ext cx="387362" cy="474657"/>
          </a:xfrm>
          <a:custGeom>
            <a:avLst/>
            <a:gdLst>
              <a:gd name="connsiteX0" fmla="*/ 37382 w 495139"/>
              <a:gd name="connsiteY0" fmla="*/ 364193 h 606722"/>
              <a:gd name="connsiteX1" fmla="*/ 110189 w 495139"/>
              <a:gd name="connsiteY1" fmla="*/ 517496 h 606722"/>
              <a:gd name="connsiteX2" fmla="*/ 122828 w 495139"/>
              <a:gd name="connsiteY2" fmla="*/ 431735 h 606722"/>
              <a:gd name="connsiteX3" fmla="*/ 80906 w 495139"/>
              <a:gd name="connsiteY3" fmla="*/ 415472 h 606722"/>
              <a:gd name="connsiteX4" fmla="*/ 72985 w 495139"/>
              <a:gd name="connsiteY4" fmla="*/ 409606 h 606722"/>
              <a:gd name="connsiteX5" fmla="*/ 392159 w 495139"/>
              <a:gd name="connsiteY5" fmla="*/ 333799 h 606722"/>
              <a:gd name="connsiteX6" fmla="*/ 323447 w 495139"/>
              <a:gd name="connsiteY6" fmla="*/ 352018 h 606722"/>
              <a:gd name="connsiteX7" fmla="*/ 302442 w 495139"/>
              <a:gd name="connsiteY7" fmla="*/ 407651 h 606722"/>
              <a:gd name="connsiteX8" fmla="*/ 314368 w 495139"/>
              <a:gd name="connsiteY8" fmla="*/ 452087 h 606722"/>
              <a:gd name="connsiteX9" fmla="*/ 357714 w 495139"/>
              <a:gd name="connsiteY9" fmla="*/ 459374 h 606722"/>
              <a:gd name="connsiteX10" fmla="*/ 373201 w 495139"/>
              <a:gd name="connsiteY10" fmla="*/ 478659 h 606722"/>
              <a:gd name="connsiteX11" fmla="*/ 370620 w 495139"/>
              <a:gd name="connsiteY11" fmla="*/ 528871 h 606722"/>
              <a:gd name="connsiteX12" fmla="*/ 457935 w 495139"/>
              <a:gd name="connsiteY12" fmla="*/ 355306 h 606722"/>
              <a:gd name="connsiteX13" fmla="*/ 457935 w 495139"/>
              <a:gd name="connsiteY13" fmla="*/ 353351 h 606722"/>
              <a:gd name="connsiteX14" fmla="*/ 385484 w 495139"/>
              <a:gd name="connsiteY14" fmla="*/ 193739 h 606722"/>
              <a:gd name="connsiteX15" fmla="*/ 375159 w 495139"/>
              <a:gd name="connsiteY15" fmla="*/ 233997 h 606722"/>
              <a:gd name="connsiteX16" fmla="*/ 387709 w 495139"/>
              <a:gd name="connsiteY16" fmla="*/ 247950 h 606722"/>
              <a:gd name="connsiteX17" fmla="*/ 434704 w 495139"/>
              <a:gd name="connsiteY17" fmla="*/ 257637 h 606722"/>
              <a:gd name="connsiteX18" fmla="*/ 385484 w 495139"/>
              <a:gd name="connsiteY18" fmla="*/ 193739 h 606722"/>
              <a:gd name="connsiteX19" fmla="*/ 309740 w 495139"/>
              <a:gd name="connsiteY19" fmla="*/ 150725 h 606722"/>
              <a:gd name="connsiteX20" fmla="*/ 267729 w 495139"/>
              <a:gd name="connsiteY20" fmla="*/ 230976 h 606722"/>
              <a:gd name="connsiteX21" fmla="*/ 240494 w 495139"/>
              <a:gd name="connsiteY21" fmla="*/ 271945 h 606722"/>
              <a:gd name="connsiteX22" fmla="*/ 255714 w 495139"/>
              <a:gd name="connsiteY22" fmla="*/ 290253 h 606722"/>
              <a:gd name="connsiteX23" fmla="*/ 237111 w 495139"/>
              <a:gd name="connsiteY23" fmla="*/ 308827 h 606722"/>
              <a:gd name="connsiteX24" fmla="*/ 204446 w 495139"/>
              <a:gd name="connsiteY24" fmla="*/ 308827 h 606722"/>
              <a:gd name="connsiteX25" fmla="*/ 204357 w 495139"/>
              <a:gd name="connsiteY25" fmla="*/ 308827 h 606722"/>
              <a:gd name="connsiteX26" fmla="*/ 170980 w 495139"/>
              <a:gd name="connsiteY26" fmla="*/ 308827 h 606722"/>
              <a:gd name="connsiteX27" fmla="*/ 152378 w 495139"/>
              <a:gd name="connsiteY27" fmla="*/ 290253 h 606722"/>
              <a:gd name="connsiteX28" fmla="*/ 167865 w 495139"/>
              <a:gd name="connsiteY28" fmla="*/ 271945 h 606722"/>
              <a:gd name="connsiteX29" fmla="*/ 140807 w 495139"/>
              <a:gd name="connsiteY29" fmla="*/ 231864 h 606722"/>
              <a:gd name="connsiteX30" fmla="*/ 115440 w 495139"/>
              <a:gd name="connsiteY30" fmla="*/ 188851 h 606722"/>
              <a:gd name="connsiteX31" fmla="*/ 42011 w 495139"/>
              <a:gd name="connsiteY31" fmla="*/ 309715 h 606722"/>
              <a:gd name="connsiteX32" fmla="*/ 99152 w 495139"/>
              <a:gd name="connsiteY32" fmla="*/ 382678 h 606722"/>
              <a:gd name="connsiteX33" fmla="*/ 150153 w 495139"/>
              <a:gd name="connsiteY33" fmla="*/ 402497 h 606722"/>
              <a:gd name="connsiteX34" fmla="*/ 161901 w 495139"/>
              <a:gd name="connsiteY34" fmla="*/ 422493 h 606722"/>
              <a:gd name="connsiteX35" fmla="*/ 144278 w 495139"/>
              <a:gd name="connsiteY35" fmla="*/ 541846 h 606722"/>
              <a:gd name="connsiteX36" fmla="*/ 247525 w 495139"/>
              <a:gd name="connsiteY36" fmla="*/ 569485 h 606722"/>
              <a:gd name="connsiteX37" fmla="*/ 332259 w 495139"/>
              <a:gd name="connsiteY37" fmla="*/ 551355 h 606722"/>
              <a:gd name="connsiteX38" fmla="*/ 335196 w 495139"/>
              <a:gd name="connsiteY38" fmla="*/ 493323 h 606722"/>
              <a:gd name="connsiteX39" fmla="*/ 296389 w 495139"/>
              <a:gd name="connsiteY39" fmla="*/ 486746 h 606722"/>
              <a:gd name="connsiteX40" fmla="*/ 281436 w 495139"/>
              <a:gd name="connsiteY40" fmla="*/ 473238 h 606722"/>
              <a:gd name="connsiteX41" fmla="*/ 264881 w 495139"/>
              <a:gd name="connsiteY41" fmla="*/ 411473 h 606722"/>
              <a:gd name="connsiteX42" fmla="*/ 265504 w 495139"/>
              <a:gd name="connsiteY42" fmla="*/ 400097 h 606722"/>
              <a:gd name="connsiteX43" fmla="*/ 291939 w 495139"/>
              <a:gd name="connsiteY43" fmla="*/ 329978 h 606722"/>
              <a:gd name="connsiteX44" fmla="*/ 304578 w 495139"/>
              <a:gd name="connsiteY44" fmla="*/ 318513 h 606722"/>
              <a:gd name="connsiteX45" fmla="*/ 387709 w 495139"/>
              <a:gd name="connsiteY45" fmla="*/ 296473 h 606722"/>
              <a:gd name="connsiteX46" fmla="*/ 397856 w 495139"/>
              <a:gd name="connsiteY46" fmla="*/ 296651 h 606722"/>
              <a:gd name="connsiteX47" fmla="*/ 453840 w 495139"/>
              <a:gd name="connsiteY47" fmla="*/ 313359 h 606722"/>
              <a:gd name="connsiteX48" fmla="*/ 450458 w 495139"/>
              <a:gd name="connsiteY48" fmla="*/ 298784 h 606722"/>
              <a:gd name="connsiteX49" fmla="*/ 448500 w 495139"/>
              <a:gd name="connsiteY49" fmla="*/ 298429 h 606722"/>
              <a:gd name="connsiteX50" fmla="*/ 374180 w 495139"/>
              <a:gd name="connsiteY50" fmla="*/ 283054 h 606722"/>
              <a:gd name="connsiteX51" fmla="*/ 364123 w 495139"/>
              <a:gd name="connsiteY51" fmla="*/ 277277 h 606722"/>
              <a:gd name="connsiteX52" fmla="*/ 340803 w 495139"/>
              <a:gd name="connsiteY52" fmla="*/ 251416 h 606722"/>
              <a:gd name="connsiteX53" fmla="*/ 336620 w 495139"/>
              <a:gd name="connsiteY53" fmla="*/ 234442 h 606722"/>
              <a:gd name="connsiteX54" fmla="*/ 353086 w 495139"/>
              <a:gd name="connsiteY54" fmla="*/ 170099 h 606722"/>
              <a:gd name="connsiteX55" fmla="*/ 309740 w 495139"/>
              <a:gd name="connsiteY55" fmla="*/ 150725 h 606722"/>
              <a:gd name="connsiteX56" fmla="*/ 203986 w 495139"/>
              <a:gd name="connsiteY56" fmla="*/ 93429 h 606722"/>
              <a:gd name="connsiteX57" fmla="*/ 228543 w 495139"/>
              <a:gd name="connsiteY57" fmla="*/ 117986 h 606722"/>
              <a:gd name="connsiteX58" fmla="*/ 203986 w 495139"/>
              <a:gd name="connsiteY58" fmla="*/ 142543 h 606722"/>
              <a:gd name="connsiteX59" fmla="*/ 179429 w 495139"/>
              <a:gd name="connsiteY59" fmla="*/ 117986 h 606722"/>
              <a:gd name="connsiteX60" fmla="*/ 203986 w 495139"/>
              <a:gd name="connsiteY60" fmla="*/ 93429 h 606722"/>
              <a:gd name="connsiteX61" fmla="*/ 203912 w 495139"/>
              <a:gd name="connsiteY61" fmla="*/ 37148 h 606722"/>
              <a:gd name="connsiteX62" fmla="*/ 149619 w 495139"/>
              <a:gd name="connsiteY62" fmla="*/ 59721 h 606722"/>
              <a:gd name="connsiteX63" fmla="*/ 127189 w 495139"/>
              <a:gd name="connsiteY63" fmla="*/ 114021 h 606722"/>
              <a:gd name="connsiteX64" fmla="*/ 204179 w 495139"/>
              <a:gd name="connsiteY64" fmla="*/ 258970 h 606722"/>
              <a:gd name="connsiteX65" fmla="*/ 280813 w 495139"/>
              <a:gd name="connsiteY65" fmla="*/ 112511 h 606722"/>
              <a:gd name="connsiteX66" fmla="*/ 258384 w 495139"/>
              <a:gd name="connsiteY66" fmla="*/ 59010 h 606722"/>
              <a:gd name="connsiteX67" fmla="*/ 204001 w 495139"/>
              <a:gd name="connsiteY67" fmla="*/ 37148 h 606722"/>
              <a:gd name="connsiteX68" fmla="*/ 203823 w 495139"/>
              <a:gd name="connsiteY68" fmla="*/ 0 h 606722"/>
              <a:gd name="connsiteX69" fmla="*/ 204090 w 495139"/>
              <a:gd name="connsiteY69" fmla="*/ 0 h 606722"/>
              <a:gd name="connsiteX70" fmla="*/ 284374 w 495139"/>
              <a:gd name="connsiteY70" fmla="*/ 32438 h 606722"/>
              <a:gd name="connsiteX71" fmla="*/ 318107 w 495139"/>
              <a:gd name="connsiteY71" fmla="*/ 112422 h 606722"/>
              <a:gd name="connsiteX72" fmla="*/ 318018 w 495139"/>
              <a:gd name="connsiteY72" fmla="*/ 114377 h 606722"/>
              <a:gd name="connsiteX73" fmla="*/ 383348 w 495139"/>
              <a:gd name="connsiteY73" fmla="*/ 145215 h 606722"/>
              <a:gd name="connsiteX74" fmla="*/ 386374 w 495139"/>
              <a:gd name="connsiteY74" fmla="*/ 147259 h 606722"/>
              <a:gd name="connsiteX75" fmla="*/ 495139 w 495139"/>
              <a:gd name="connsiteY75" fmla="*/ 355306 h 606722"/>
              <a:gd name="connsiteX76" fmla="*/ 359939 w 495139"/>
              <a:gd name="connsiteY76" fmla="*/ 579261 h 606722"/>
              <a:gd name="connsiteX77" fmla="*/ 357091 w 495139"/>
              <a:gd name="connsiteY77" fmla="*/ 580683 h 606722"/>
              <a:gd name="connsiteX78" fmla="*/ 247525 w 495139"/>
              <a:gd name="connsiteY78" fmla="*/ 606722 h 606722"/>
              <a:gd name="connsiteX79" fmla="*/ 0 w 495139"/>
              <a:gd name="connsiteY79" fmla="*/ 355306 h 606722"/>
              <a:gd name="connsiteX80" fmla="*/ 3649 w 495139"/>
              <a:gd name="connsiteY80" fmla="*/ 312204 h 606722"/>
              <a:gd name="connsiteX81" fmla="*/ 99241 w 495139"/>
              <a:gd name="connsiteY81" fmla="*/ 154191 h 606722"/>
              <a:gd name="connsiteX82" fmla="*/ 89985 w 495139"/>
              <a:gd name="connsiteY82" fmla="*/ 114021 h 606722"/>
              <a:gd name="connsiteX83" fmla="*/ 123273 w 495139"/>
              <a:gd name="connsiteY83" fmla="*/ 33504 h 606722"/>
              <a:gd name="connsiteX84" fmla="*/ 203823 w 495139"/>
              <a:gd name="connsiteY84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495139" h="606722">
                <a:moveTo>
                  <a:pt x="37382" y="364193"/>
                </a:moveTo>
                <a:cubicBezTo>
                  <a:pt x="39785" y="425336"/>
                  <a:pt x="67555" y="479903"/>
                  <a:pt x="110189" y="517496"/>
                </a:cubicBezTo>
                <a:lnTo>
                  <a:pt x="122828" y="431735"/>
                </a:lnTo>
                <a:lnTo>
                  <a:pt x="80906" y="415472"/>
                </a:lnTo>
                <a:cubicBezTo>
                  <a:pt x="77791" y="414316"/>
                  <a:pt x="75032" y="412272"/>
                  <a:pt x="72985" y="409606"/>
                </a:cubicBezTo>
                <a:close/>
                <a:moveTo>
                  <a:pt x="392159" y="333799"/>
                </a:moveTo>
                <a:lnTo>
                  <a:pt x="323447" y="352018"/>
                </a:lnTo>
                <a:lnTo>
                  <a:pt x="302442" y="407651"/>
                </a:lnTo>
                <a:lnTo>
                  <a:pt x="314368" y="452087"/>
                </a:lnTo>
                <a:lnTo>
                  <a:pt x="357714" y="459374"/>
                </a:lnTo>
                <a:cubicBezTo>
                  <a:pt x="367060" y="460974"/>
                  <a:pt x="373735" y="469239"/>
                  <a:pt x="373201" y="478659"/>
                </a:cubicBezTo>
                <a:lnTo>
                  <a:pt x="370620" y="528871"/>
                </a:lnTo>
                <a:cubicBezTo>
                  <a:pt x="423490" y="489946"/>
                  <a:pt x="457935" y="426669"/>
                  <a:pt x="457935" y="355306"/>
                </a:cubicBezTo>
                <a:cubicBezTo>
                  <a:pt x="457935" y="354684"/>
                  <a:pt x="457935" y="354062"/>
                  <a:pt x="457935" y="353351"/>
                </a:cubicBezTo>
                <a:close/>
                <a:moveTo>
                  <a:pt x="385484" y="193739"/>
                </a:moveTo>
                <a:lnTo>
                  <a:pt x="375159" y="233997"/>
                </a:lnTo>
                <a:lnTo>
                  <a:pt x="387709" y="247950"/>
                </a:lnTo>
                <a:lnTo>
                  <a:pt x="434704" y="257637"/>
                </a:lnTo>
                <a:cubicBezTo>
                  <a:pt x="422421" y="233286"/>
                  <a:pt x="405599" y="211602"/>
                  <a:pt x="385484" y="193739"/>
                </a:cubicBezTo>
                <a:close/>
                <a:moveTo>
                  <a:pt x="309740" y="150725"/>
                </a:moveTo>
                <a:cubicBezTo>
                  <a:pt x="301730" y="172499"/>
                  <a:pt x="287756" y="199071"/>
                  <a:pt x="267729" y="230976"/>
                </a:cubicBezTo>
                <a:cubicBezTo>
                  <a:pt x="258117" y="246261"/>
                  <a:pt x="248593" y="260392"/>
                  <a:pt x="240494" y="271945"/>
                </a:cubicBezTo>
                <a:cubicBezTo>
                  <a:pt x="249127" y="273545"/>
                  <a:pt x="255714" y="281099"/>
                  <a:pt x="255714" y="290253"/>
                </a:cubicBezTo>
                <a:cubicBezTo>
                  <a:pt x="255714" y="300473"/>
                  <a:pt x="247347" y="308827"/>
                  <a:pt x="237111" y="308827"/>
                </a:cubicBezTo>
                <a:lnTo>
                  <a:pt x="204446" y="308827"/>
                </a:lnTo>
                <a:lnTo>
                  <a:pt x="204357" y="308827"/>
                </a:lnTo>
                <a:lnTo>
                  <a:pt x="170980" y="308827"/>
                </a:lnTo>
                <a:cubicBezTo>
                  <a:pt x="160744" y="308827"/>
                  <a:pt x="152378" y="300473"/>
                  <a:pt x="152378" y="290253"/>
                </a:cubicBezTo>
                <a:cubicBezTo>
                  <a:pt x="152378" y="281010"/>
                  <a:pt x="159053" y="273456"/>
                  <a:pt x="167865" y="271945"/>
                </a:cubicBezTo>
                <a:cubicBezTo>
                  <a:pt x="159765" y="260570"/>
                  <a:pt x="150331" y="246795"/>
                  <a:pt x="140807" y="231864"/>
                </a:cubicBezTo>
                <a:cubicBezTo>
                  <a:pt x="130838" y="216223"/>
                  <a:pt x="122383" y="201915"/>
                  <a:pt x="115440" y="188851"/>
                </a:cubicBezTo>
                <a:cubicBezTo>
                  <a:pt x="78859" y="218978"/>
                  <a:pt x="52335" y="261281"/>
                  <a:pt x="42011" y="309715"/>
                </a:cubicBezTo>
                <a:lnTo>
                  <a:pt x="99152" y="382678"/>
                </a:lnTo>
                <a:lnTo>
                  <a:pt x="150153" y="402497"/>
                </a:lnTo>
                <a:cubicBezTo>
                  <a:pt x="158252" y="405607"/>
                  <a:pt x="163147" y="413961"/>
                  <a:pt x="161901" y="422493"/>
                </a:cubicBezTo>
                <a:lnTo>
                  <a:pt x="144278" y="541846"/>
                </a:lnTo>
                <a:cubicBezTo>
                  <a:pt x="174807" y="559443"/>
                  <a:pt x="210054" y="569485"/>
                  <a:pt x="247525" y="569485"/>
                </a:cubicBezTo>
                <a:cubicBezTo>
                  <a:pt x="277698" y="569485"/>
                  <a:pt x="306269" y="562997"/>
                  <a:pt x="332259" y="551355"/>
                </a:cubicBezTo>
                <a:lnTo>
                  <a:pt x="335196" y="493323"/>
                </a:lnTo>
                <a:lnTo>
                  <a:pt x="296389" y="486746"/>
                </a:lnTo>
                <a:cubicBezTo>
                  <a:pt x="289180" y="485591"/>
                  <a:pt x="283305" y="480259"/>
                  <a:pt x="281436" y="473238"/>
                </a:cubicBezTo>
                <a:lnTo>
                  <a:pt x="264881" y="411473"/>
                </a:lnTo>
                <a:cubicBezTo>
                  <a:pt x="263902" y="407740"/>
                  <a:pt x="264080" y="403741"/>
                  <a:pt x="265504" y="400097"/>
                </a:cubicBezTo>
                <a:lnTo>
                  <a:pt x="291939" y="329978"/>
                </a:lnTo>
                <a:cubicBezTo>
                  <a:pt x="294075" y="324290"/>
                  <a:pt x="298792" y="320024"/>
                  <a:pt x="304578" y="318513"/>
                </a:cubicBezTo>
                <a:lnTo>
                  <a:pt x="387709" y="296473"/>
                </a:lnTo>
                <a:cubicBezTo>
                  <a:pt x="391002" y="295585"/>
                  <a:pt x="394563" y="295674"/>
                  <a:pt x="397856" y="296651"/>
                </a:cubicBezTo>
                <a:lnTo>
                  <a:pt x="453840" y="313359"/>
                </a:lnTo>
                <a:cubicBezTo>
                  <a:pt x="452861" y="308471"/>
                  <a:pt x="451793" y="303583"/>
                  <a:pt x="450458" y="298784"/>
                </a:cubicBezTo>
                <a:cubicBezTo>
                  <a:pt x="449835" y="298695"/>
                  <a:pt x="449123" y="298606"/>
                  <a:pt x="448500" y="298429"/>
                </a:cubicBezTo>
                <a:lnTo>
                  <a:pt x="374180" y="283054"/>
                </a:lnTo>
                <a:cubicBezTo>
                  <a:pt x="370353" y="282254"/>
                  <a:pt x="366793" y="280299"/>
                  <a:pt x="364123" y="277277"/>
                </a:cubicBezTo>
                <a:lnTo>
                  <a:pt x="340803" y="251416"/>
                </a:lnTo>
                <a:cubicBezTo>
                  <a:pt x="336620" y="246795"/>
                  <a:pt x="335018" y="240396"/>
                  <a:pt x="336620" y="234442"/>
                </a:cubicBezTo>
                <a:lnTo>
                  <a:pt x="353086" y="170099"/>
                </a:lnTo>
                <a:cubicBezTo>
                  <a:pt x="339557" y="162101"/>
                  <a:pt x="324960" y="155524"/>
                  <a:pt x="309740" y="150725"/>
                </a:cubicBezTo>
                <a:close/>
                <a:moveTo>
                  <a:pt x="203986" y="93429"/>
                </a:moveTo>
                <a:cubicBezTo>
                  <a:pt x="217548" y="93429"/>
                  <a:pt x="228543" y="104424"/>
                  <a:pt x="228543" y="117986"/>
                </a:cubicBezTo>
                <a:cubicBezTo>
                  <a:pt x="228543" y="131548"/>
                  <a:pt x="217548" y="142543"/>
                  <a:pt x="203986" y="142543"/>
                </a:cubicBezTo>
                <a:cubicBezTo>
                  <a:pt x="190424" y="142543"/>
                  <a:pt x="179429" y="131548"/>
                  <a:pt x="179429" y="117986"/>
                </a:cubicBezTo>
                <a:cubicBezTo>
                  <a:pt x="179429" y="104424"/>
                  <a:pt x="190424" y="93429"/>
                  <a:pt x="203986" y="93429"/>
                </a:cubicBezTo>
                <a:close/>
                <a:moveTo>
                  <a:pt x="203912" y="37148"/>
                </a:moveTo>
                <a:cubicBezTo>
                  <a:pt x="183352" y="37237"/>
                  <a:pt x="164126" y="45235"/>
                  <a:pt x="149619" y="59721"/>
                </a:cubicBezTo>
                <a:cubicBezTo>
                  <a:pt x="135111" y="74207"/>
                  <a:pt x="127189" y="93492"/>
                  <a:pt x="127189" y="114021"/>
                </a:cubicBezTo>
                <a:cubicBezTo>
                  <a:pt x="127278" y="143260"/>
                  <a:pt x="169823" y="211513"/>
                  <a:pt x="204179" y="258970"/>
                </a:cubicBezTo>
                <a:cubicBezTo>
                  <a:pt x="238536" y="210891"/>
                  <a:pt x="280902" y="141838"/>
                  <a:pt x="280813" y="112511"/>
                </a:cubicBezTo>
                <a:cubicBezTo>
                  <a:pt x="280813" y="92159"/>
                  <a:pt x="272803" y="73141"/>
                  <a:pt x="258384" y="59010"/>
                </a:cubicBezTo>
                <a:cubicBezTo>
                  <a:pt x="243965" y="44969"/>
                  <a:pt x="224651" y="37148"/>
                  <a:pt x="204001" y="37148"/>
                </a:cubicBezTo>
                <a:close/>
                <a:moveTo>
                  <a:pt x="203823" y="0"/>
                </a:moveTo>
                <a:lnTo>
                  <a:pt x="204090" y="0"/>
                </a:lnTo>
                <a:cubicBezTo>
                  <a:pt x="234441" y="0"/>
                  <a:pt x="263012" y="11553"/>
                  <a:pt x="284374" y="32438"/>
                </a:cubicBezTo>
                <a:cubicBezTo>
                  <a:pt x="306091" y="53589"/>
                  <a:pt x="318018" y="82028"/>
                  <a:pt x="318107" y="112422"/>
                </a:cubicBezTo>
                <a:cubicBezTo>
                  <a:pt x="318107" y="113044"/>
                  <a:pt x="318018" y="113755"/>
                  <a:pt x="318018" y="114377"/>
                </a:cubicBezTo>
                <a:cubicBezTo>
                  <a:pt x="341426" y="121487"/>
                  <a:pt x="363322" y="131973"/>
                  <a:pt x="383348" y="145215"/>
                </a:cubicBezTo>
                <a:cubicBezTo>
                  <a:pt x="384416" y="145837"/>
                  <a:pt x="385395" y="146548"/>
                  <a:pt x="386374" y="147259"/>
                </a:cubicBezTo>
                <a:cubicBezTo>
                  <a:pt x="451971" y="192583"/>
                  <a:pt x="495139" y="268923"/>
                  <a:pt x="495139" y="355306"/>
                </a:cubicBezTo>
                <a:cubicBezTo>
                  <a:pt x="495139" y="452886"/>
                  <a:pt x="440134" y="537580"/>
                  <a:pt x="359939" y="579261"/>
                </a:cubicBezTo>
                <a:cubicBezTo>
                  <a:pt x="359049" y="579794"/>
                  <a:pt x="358070" y="580327"/>
                  <a:pt x="357091" y="580683"/>
                </a:cubicBezTo>
                <a:cubicBezTo>
                  <a:pt x="324070" y="597302"/>
                  <a:pt x="286866" y="606722"/>
                  <a:pt x="247525" y="606722"/>
                </a:cubicBezTo>
                <a:cubicBezTo>
                  <a:pt x="110990" y="606722"/>
                  <a:pt x="-89" y="493945"/>
                  <a:pt x="0" y="355306"/>
                </a:cubicBezTo>
                <a:cubicBezTo>
                  <a:pt x="0" y="340642"/>
                  <a:pt x="1246" y="326245"/>
                  <a:pt x="3649" y="312204"/>
                </a:cubicBezTo>
                <a:cubicBezTo>
                  <a:pt x="14597" y="247861"/>
                  <a:pt x="49754" y="191872"/>
                  <a:pt x="99241" y="154191"/>
                </a:cubicBezTo>
                <a:cubicBezTo>
                  <a:pt x="93100" y="138372"/>
                  <a:pt x="89985" y="125041"/>
                  <a:pt x="89985" y="114021"/>
                </a:cubicBezTo>
                <a:cubicBezTo>
                  <a:pt x="89985" y="83628"/>
                  <a:pt x="101733" y="55011"/>
                  <a:pt x="123273" y="33504"/>
                </a:cubicBezTo>
                <a:cubicBezTo>
                  <a:pt x="144723" y="11909"/>
                  <a:pt x="173383" y="89"/>
                  <a:pt x="2038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709343" y="2179504"/>
            <a:ext cx="8895686" cy="3494016"/>
            <a:chOff x="2709343" y="2179504"/>
            <a:chExt cx="8895686" cy="3494016"/>
          </a:xfrm>
        </p:grpSpPr>
        <p:grpSp>
          <p:nvGrpSpPr>
            <p:cNvPr id="80" name="组合 79"/>
            <p:cNvGrpSpPr/>
            <p:nvPr/>
          </p:nvGrpSpPr>
          <p:grpSpPr>
            <a:xfrm>
              <a:off x="2709343" y="2179504"/>
              <a:ext cx="8895686" cy="3494016"/>
              <a:chOff x="2709343" y="2179504"/>
              <a:chExt cx="8895686" cy="3494016"/>
            </a:xfrm>
          </p:grpSpPr>
          <p:sp>
            <p:nvSpPr>
              <p:cNvPr id="20" name="îsļïďê"/>
              <p:cNvSpPr/>
              <p:nvPr/>
            </p:nvSpPr>
            <p:spPr>
              <a:xfrm>
                <a:off x="2709343" y="2433895"/>
                <a:ext cx="364751" cy="364751"/>
              </a:xfrm>
              <a:prstGeom prst="chevron">
                <a:avLst/>
              </a:prstGeom>
              <a:solidFill>
                <a:schemeClr val="tx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lnSpcReduction="10000"/>
              </a:bodyPr>
              <a:lstStyle/>
              <a:p>
                <a:pPr algn="ctr"/>
                <a:endParaRPr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18" name="íṡ1iďé"/>
              <p:cNvSpPr/>
              <p:nvPr/>
            </p:nvSpPr>
            <p:spPr>
              <a:xfrm>
                <a:off x="4880032" y="2433895"/>
                <a:ext cx="364751" cy="364751"/>
              </a:xfrm>
              <a:prstGeom prst="chevron">
                <a:avLst/>
              </a:prstGeom>
              <a:solidFill>
                <a:schemeClr val="tx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lnSpcReduction="10000"/>
              </a:bodyPr>
              <a:lstStyle/>
              <a:p>
                <a:pPr algn="ctr"/>
                <a:endParaRPr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16" name="îš1iḑê"/>
              <p:cNvSpPr/>
              <p:nvPr/>
            </p:nvSpPr>
            <p:spPr>
              <a:xfrm>
                <a:off x="7050721" y="2433895"/>
                <a:ext cx="364751" cy="364751"/>
              </a:xfrm>
              <a:prstGeom prst="chevron">
                <a:avLst/>
              </a:prstGeom>
              <a:solidFill>
                <a:schemeClr val="tx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lnSpcReduction="10000"/>
              </a:bodyPr>
              <a:lstStyle/>
              <a:p>
                <a:pPr algn="ctr"/>
                <a:endParaRPr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sp>
            <p:nvSpPr>
              <p:cNvPr id="14" name="îṧlïḋé"/>
              <p:cNvSpPr/>
              <p:nvPr/>
            </p:nvSpPr>
            <p:spPr>
              <a:xfrm>
                <a:off x="9221410" y="2433895"/>
                <a:ext cx="364751" cy="364751"/>
              </a:xfrm>
              <a:prstGeom prst="chevron">
                <a:avLst/>
              </a:prstGeom>
              <a:solidFill>
                <a:schemeClr val="tx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lnSpcReduction="10000"/>
              </a:bodyPr>
              <a:lstStyle/>
              <a:p>
                <a:pPr algn="ctr"/>
                <a:endParaRPr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7213790" y="2182290"/>
                <a:ext cx="2186305" cy="3491230"/>
                <a:chOff x="7213790" y="2182290"/>
                <a:chExt cx="2186305" cy="3491230"/>
              </a:xfrm>
            </p:grpSpPr>
            <p:sp>
              <p:nvSpPr>
                <p:cNvPr id="63" name="IconBackground5"/>
                <p:cNvSpPr/>
                <p:nvPr/>
              </p:nvSpPr>
              <p:spPr>
                <a:xfrm>
                  <a:off x="7917676" y="2182290"/>
                  <a:ext cx="867959" cy="867959"/>
                </a:xfrm>
                <a:prstGeom prst="ellipse">
                  <a:avLst/>
                </a:prstGeom>
                <a:solidFill>
                  <a:srgbClr val="2492A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  <p:sp>
              <p:nvSpPr>
                <p:cNvPr id="26" name="Bullet5"/>
                <p:cNvSpPr txBox="1"/>
                <p:nvPr/>
              </p:nvSpPr>
              <p:spPr bwMode="auto">
                <a:xfrm>
                  <a:off x="7349680" y="4037760"/>
                  <a:ext cx="2050415" cy="1635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1">
                  <a:no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年产能</a:t>
                  </a:r>
                  <a:r>
                    <a:rPr lang="en-US" altLang="zh-CN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:1000</a:t>
                  </a:r>
                  <a:r>
                    <a:rPr lang="zh-CN" alt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万</a:t>
                  </a:r>
                  <a:endParaRPr lang="zh-CN" altLang="en-US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年营收：</a:t>
                  </a:r>
                  <a:r>
                    <a:rPr lang="en-US" altLang="zh-CN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2</a:t>
                  </a:r>
                  <a:r>
                    <a:rPr lang="en-US" altLang="zh-CN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.5</a:t>
                  </a:r>
                  <a:r>
                    <a:rPr lang="zh-CN" alt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亿</a:t>
                  </a:r>
                  <a:endParaRPr lang="zh-CN" altLang="en-US" b="1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  <p:sp>
              <p:nvSpPr>
                <p:cNvPr id="62" name="line5"/>
                <p:cNvSpPr/>
                <p:nvPr/>
              </p:nvSpPr>
              <p:spPr>
                <a:xfrm>
                  <a:off x="7213790" y="3903629"/>
                  <a:ext cx="2172854" cy="67055"/>
                </a:xfrm>
                <a:prstGeom prst="rect">
                  <a:avLst/>
                </a:prstGeom>
                <a:solidFill>
                  <a:srgbClr val="2492A4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  <p:grpSp>
              <p:nvGrpSpPr>
                <p:cNvPr id="9" name="组合 8"/>
                <p:cNvGrpSpPr/>
                <p:nvPr/>
              </p:nvGrpSpPr>
              <p:grpSpPr>
                <a:xfrm>
                  <a:off x="8092855" y="2389359"/>
                  <a:ext cx="469450" cy="402598"/>
                  <a:chOff x="12410178" y="2230587"/>
                  <a:chExt cx="1794336" cy="1538815"/>
                </a:xfrm>
              </p:grpSpPr>
              <p:sp>
                <p:nvSpPr>
                  <p:cNvPr id="8" name="任意多边形: 形状 7"/>
                  <p:cNvSpPr/>
                  <p:nvPr/>
                </p:nvSpPr>
                <p:spPr>
                  <a:xfrm>
                    <a:off x="13659139" y="2230587"/>
                    <a:ext cx="411096" cy="1332051"/>
                  </a:xfrm>
                  <a:custGeom>
                    <a:avLst/>
                    <a:gdLst>
                      <a:gd name="connsiteX0" fmla="*/ 57554 w 411096"/>
                      <a:gd name="connsiteY0" fmla="*/ 0 h 1332051"/>
                      <a:gd name="connsiteX1" fmla="*/ 353543 w 411096"/>
                      <a:gd name="connsiteY1" fmla="*/ 0 h 1332051"/>
                      <a:gd name="connsiteX2" fmla="*/ 411096 w 411096"/>
                      <a:gd name="connsiteY2" fmla="*/ 57457 h 1332051"/>
                      <a:gd name="connsiteX3" fmla="*/ 411096 w 411096"/>
                      <a:gd name="connsiteY3" fmla="*/ 1274595 h 1332051"/>
                      <a:gd name="connsiteX4" fmla="*/ 353543 w 411096"/>
                      <a:gd name="connsiteY4" fmla="*/ 1332051 h 1332051"/>
                      <a:gd name="connsiteX5" fmla="*/ 296381 w 411096"/>
                      <a:gd name="connsiteY5" fmla="*/ 1274595 h 1332051"/>
                      <a:gd name="connsiteX6" fmla="*/ 296381 w 411096"/>
                      <a:gd name="connsiteY6" fmla="*/ 114522 h 1332051"/>
                      <a:gd name="connsiteX7" fmla="*/ 115107 w 411096"/>
                      <a:gd name="connsiteY7" fmla="*/ 114522 h 1332051"/>
                      <a:gd name="connsiteX8" fmla="*/ 115107 w 411096"/>
                      <a:gd name="connsiteY8" fmla="*/ 1274595 h 1332051"/>
                      <a:gd name="connsiteX9" fmla="*/ 57554 w 411096"/>
                      <a:gd name="connsiteY9" fmla="*/ 1332051 h 1332051"/>
                      <a:gd name="connsiteX10" fmla="*/ 0 w 411096"/>
                      <a:gd name="connsiteY10" fmla="*/ 1274595 h 1332051"/>
                      <a:gd name="connsiteX11" fmla="*/ 0 w 411096"/>
                      <a:gd name="connsiteY11" fmla="*/ 57457 h 1332051"/>
                      <a:gd name="connsiteX12" fmla="*/ 57554 w 411096"/>
                      <a:gd name="connsiteY12" fmla="*/ 0 h 133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11096" h="1332051">
                        <a:moveTo>
                          <a:pt x="57554" y="0"/>
                        </a:moveTo>
                        <a:lnTo>
                          <a:pt x="353543" y="0"/>
                        </a:lnTo>
                        <a:cubicBezTo>
                          <a:pt x="385256" y="0"/>
                          <a:pt x="411096" y="25797"/>
                          <a:pt x="411096" y="57457"/>
                        </a:cubicBezTo>
                        <a:lnTo>
                          <a:pt x="411096" y="1274595"/>
                        </a:lnTo>
                        <a:cubicBezTo>
                          <a:pt x="411096" y="1306254"/>
                          <a:pt x="385256" y="1332051"/>
                          <a:pt x="353543" y="1332051"/>
                        </a:cubicBezTo>
                        <a:cubicBezTo>
                          <a:pt x="321830" y="1332051"/>
                          <a:pt x="296381" y="1306254"/>
                          <a:pt x="296381" y="1274595"/>
                        </a:cubicBezTo>
                        <a:lnTo>
                          <a:pt x="296381" y="114522"/>
                        </a:lnTo>
                        <a:lnTo>
                          <a:pt x="115107" y="114522"/>
                        </a:lnTo>
                        <a:lnTo>
                          <a:pt x="115107" y="1274595"/>
                        </a:lnTo>
                        <a:cubicBezTo>
                          <a:pt x="115107" y="1306254"/>
                          <a:pt x="89267" y="1332051"/>
                          <a:pt x="57554" y="1332051"/>
                        </a:cubicBezTo>
                        <a:cubicBezTo>
                          <a:pt x="25841" y="1332051"/>
                          <a:pt x="0" y="1306254"/>
                          <a:pt x="0" y="1274595"/>
                        </a:cubicBezTo>
                        <a:lnTo>
                          <a:pt x="0" y="57457"/>
                        </a:lnTo>
                        <a:cubicBezTo>
                          <a:pt x="0" y="25797"/>
                          <a:pt x="25841" y="0"/>
                          <a:pt x="5755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endParaRPr>
                  </a:p>
                </p:txBody>
              </p:sp>
              <p:sp>
                <p:nvSpPr>
                  <p:cNvPr id="7" name="任意多边形: 形状 6"/>
                  <p:cNvSpPr/>
                  <p:nvPr/>
                </p:nvSpPr>
                <p:spPr>
                  <a:xfrm>
                    <a:off x="13116885" y="2705091"/>
                    <a:ext cx="410705" cy="857547"/>
                  </a:xfrm>
                  <a:custGeom>
                    <a:avLst/>
                    <a:gdLst>
                      <a:gd name="connsiteX0" fmla="*/ 57554 w 410705"/>
                      <a:gd name="connsiteY0" fmla="*/ 0 h 857547"/>
                      <a:gd name="connsiteX1" fmla="*/ 353543 w 410705"/>
                      <a:gd name="connsiteY1" fmla="*/ 0 h 857547"/>
                      <a:gd name="connsiteX2" fmla="*/ 410705 w 410705"/>
                      <a:gd name="connsiteY2" fmla="*/ 57457 h 857547"/>
                      <a:gd name="connsiteX3" fmla="*/ 410705 w 410705"/>
                      <a:gd name="connsiteY3" fmla="*/ 800091 h 857547"/>
                      <a:gd name="connsiteX4" fmla="*/ 353543 w 410705"/>
                      <a:gd name="connsiteY4" fmla="*/ 857547 h 857547"/>
                      <a:gd name="connsiteX5" fmla="*/ 295989 w 410705"/>
                      <a:gd name="connsiteY5" fmla="*/ 800091 h 857547"/>
                      <a:gd name="connsiteX6" fmla="*/ 295989 w 410705"/>
                      <a:gd name="connsiteY6" fmla="*/ 114913 h 857547"/>
                      <a:gd name="connsiteX7" fmla="*/ 114716 w 410705"/>
                      <a:gd name="connsiteY7" fmla="*/ 114913 h 857547"/>
                      <a:gd name="connsiteX8" fmla="*/ 114716 w 410705"/>
                      <a:gd name="connsiteY8" fmla="*/ 800091 h 857547"/>
                      <a:gd name="connsiteX9" fmla="*/ 57554 w 410705"/>
                      <a:gd name="connsiteY9" fmla="*/ 857547 h 857547"/>
                      <a:gd name="connsiteX10" fmla="*/ 0 w 410705"/>
                      <a:gd name="connsiteY10" fmla="*/ 800091 h 857547"/>
                      <a:gd name="connsiteX11" fmla="*/ 0 w 410705"/>
                      <a:gd name="connsiteY11" fmla="*/ 57457 h 857547"/>
                      <a:gd name="connsiteX12" fmla="*/ 57554 w 410705"/>
                      <a:gd name="connsiteY12" fmla="*/ 0 h 857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10705" h="857547">
                        <a:moveTo>
                          <a:pt x="57554" y="0"/>
                        </a:moveTo>
                        <a:lnTo>
                          <a:pt x="353543" y="0"/>
                        </a:lnTo>
                        <a:cubicBezTo>
                          <a:pt x="385256" y="0"/>
                          <a:pt x="410705" y="25797"/>
                          <a:pt x="410705" y="57457"/>
                        </a:cubicBezTo>
                        <a:lnTo>
                          <a:pt x="410705" y="800091"/>
                        </a:lnTo>
                        <a:cubicBezTo>
                          <a:pt x="410705" y="831750"/>
                          <a:pt x="385256" y="857547"/>
                          <a:pt x="353543" y="857547"/>
                        </a:cubicBezTo>
                        <a:cubicBezTo>
                          <a:pt x="321830" y="857547"/>
                          <a:pt x="295989" y="831750"/>
                          <a:pt x="295989" y="800091"/>
                        </a:cubicBezTo>
                        <a:lnTo>
                          <a:pt x="295989" y="114913"/>
                        </a:lnTo>
                        <a:lnTo>
                          <a:pt x="114716" y="114913"/>
                        </a:lnTo>
                        <a:lnTo>
                          <a:pt x="114716" y="800091"/>
                        </a:lnTo>
                        <a:cubicBezTo>
                          <a:pt x="114716" y="831750"/>
                          <a:pt x="89267" y="857547"/>
                          <a:pt x="57554" y="857547"/>
                        </a:cubicBezTo>
                        <a:cubicBezTo>
                          <a:pt x="25841" y="857547"/>
                          <a:pt x="0" y="831750"/>
                          <a:pt x="0" y="800091"/>
                        </a:cubicBezTo>
                        <a:lnTo>
                          <a:pt x="0" y="57457"/>
                        </a:lnTo>
                        <a:cubicBezTo>
                          <a:pt x="0" y="25797"/>
                          <a:pt x="25841" y="0"/>
                          <a:pt x="5755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endParaRPr>
                  </a:p>
                </p:txBody>
              </p:sp>
              <p:sp>
                <p:nvSpPr>
                  <p:cNvPr id="6" name="任意多边形: 形状 5"/>
                  <p:cNvSpPr/>
                  <p:nvPr/>
                </p:nvSpPr>
                <p:spPr>
                  <a:xfrm>
                    <a:off x="12574631" y="3179985"/>
                    <a:ext cx="410705" cy="382652"/>
                  </a:xfrm>
                  <a:custGeom>
                    <a:avLst/>
                    <a:gdLst>
                      <a:gd name="connsiteX0" fmla="*/ 57162 w 410705"/>
                      <a:gd name="connsiteY0" fmla="*/ 0 h 382652"/>
                      <a:gd name="connsiteX1" fmla="*/ 353151 w 410705"/>
                      <a:gd name="connsiteY1" fmla="*/ 0 h 382652"/>
                      <a:gd name="connsiteX2" fmla="*/ 410705 w 410705"/>
                      <a:gd name="connsiteY2" fmla="*/ 57457 h 382652"/>
                      <a:gd name="connsiteX3" fmla="*/ 410705 w 410705"/>
                      <a:gd name="connsiteY3" fmla="*/ 325196 h 382652"/>
                      <a:gd name="connsiteX4" fmla="*/ 353151 w 410705"/>
                      <a:gd name="connsiteY4" fmla="*/ 382652 h 382652"/>
                      <a:gd name="connsiteX5" fmla="*/ 295989 w 410705"/>
                      <a:gd name="connsiteY5" fmla="*/ 325196 h 382652"/>
                      <a:gd name="connsiteX6" fmla="*/ 295989 w 410705"/>
                      <a:gd name="connsiteY6" fmla="*/ 114522 h 382652"/>
                      <a:gd name="connsiteX7" fmla="*/ 114716 w 410705"/>
                      <a:gd name="connsiteY7" fmla="*/ 114522 h 382652"/>
                      <a:gd name="connsiteX8" fmla="*/ 114716 w 410705"/>
                      <a:gd name="connsiteY8" fmla="*/ 325196 h 382652"/>
                      <a:gd name="connsiteX9" fmla="*/ 57162 w 410705"/>
                      <a:gd name="connsiteY9" fmla="*/ 382652 h 382652"/>
                      <a:gd name="connsiteX10" fmla="*/ 0 w 410705"/>
                      <a:gd name="connsiteY10" fmla="*/ 325196 h 382652"/>
                      <a:gd name="connsiteX11" fmla="*/ 0 w 410705"/>
                      <a:gd name="connsiteY11" fmla="*/ 57457 h 382652"/>
                      <a:gd name="connsiteX12" fmla="*/ 57162 w 410705"/>
                      <a:gd name="connsiteY12" fmla="*/ 0 h 382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10705" h="382652">
                        <a:moveTo>
                          <a:pt x="57162" y="0"/>
                        </a:moveTo>
                        <a:lnTo>
                          <a:pt x="353151" y="0"/>
                        </a:lnTo>
                        <a:cubicBezTo>
                          <a:pt x="384864" y="0"/>
                          <a:pt x="410705" y="25797"/>
                          <a:pt x="410705" y="57457"/>
                        </a:cubicBezTo>
                        <a:lnTo>
                          <a:pt x="410705" y="325196"/>
                        </a:lnTo>
                        <a:cubicBezTo>
                          <a:pt x="410705" y="356855"/>
                          <a:pt x="384864" y="382652"/>
                          <a:pt x="353151" y="382652"/>
                        </a:cubicBezTo>
                        <a:cubicBezTo>
                          <a:pt x="321438" y="382652"/>
                          <a:pt x="295989" y="356855"/>
                          <a:pt x="295989" y="325196"/>
                        </a:cubicBezTo>
                        <a:lnTo>
                          <a:pt x="295989" y="114522"/>
                        </a:lnTo>
                        <a:lnTo>
                          <a:pt x="114716" y="114522"/>
                        </a:lnTo>
                        <a:lnTo>
                          <a:pt x="114716" y="325196"/>
                        </a:lnTo>
                        <a:cubicBezTo>
                          <a:pt x="114716" y="356855"/>
                          <a:pt x="88875" y="382652"/>
                          <a:pt x="57162" y="382652"/>
                        </a:cubicBezTo>
                        <a:cubicBezTo>
                          <a:pt x="25449" y="382652"/>
                          <a:pt x="0" y="356855"/>
                          <a:pt x="0" y="325196"/>
                        </a:cubicBezTo>
                        <a:lnTo>
                          <a:pt x="0" y="57457"/>
                        </a:lnTo>
                        <a:cubicBezTo>
                          <a:pt x="0" y="25797"/>
                          <a:pt x="25449" y="0"/>
                          <a:pt x="5716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endParaRPr>
                  </a:p>
                </p:txBody>
              </p:sp>
              <p:sp>
                <p:nvSpPr>
                  <p:cNvPr id="5" name="任意多边形: 形状 4"/>
                  <p:cNvSpPr/>
                  <p:nvPr/>
                </p:nvSpPr>
                <p:spPr>
                  <a:xfrm>
                    <a:off x="12410178" y="3654880"/>
                    <a:ext cx="1794336" cy="114522"/>
                  </a:xfrm>
                  <a:custGeom>
                    <a:avLst/>
                    <a:gdLst>
                      <a:gd name="connsiteX0" fmla="*/ 57553 w 1794336"/>
                      <a:gd name="connsiteY0" fmla="*/ 0 h 114522"/>
                      <a:gd name="connsiteX1" fmla="*/ 1736783 w 1794336"/>
                      <a:gd name="connsiteY1" fmla="*/ 0 h 114522"/>
                      <a:gd name="connsiteX2" fmla="*/ 1794336 w 1794336"/>
                      <a:gd name="connsiteY2" fmla="*/ 57066 h 114522"/>
                      <a:gd name="connsiteX3" fmla="*/ 1736783 w 1794336"/>
                      <a:gd name="connsiteY3" fmla="*/ 114522 h 114522"/>
                      <a:gd name="connsiteX4" fmla="*/ 57553 w 1794336"/>
                      <a:gd name="connsiteY4" fmla="*/ 114522 h 114522"/>
                      <a:gd name="connsiteX5" fmla="*/ 0 w 1794336"/>
                      <a:gd name="connsiteY5" fmla="*/ 57066 h 114522"/>
                      <a:gd name="connsiteX6" fmla="*/ 57553 w 1794336"/>
                      <a:gd name="connsiteY6" fmla="*/ 0 h 114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94336" h="114522">
                        <a:moveTo>
                          <a:pt x="57553" y="0"/>
                        </a:moveTo>
                        <a:lnTo>
                          <a:pt x="1736783" y="0"/>
                        </a:lnTo>
                        <a:cubicBezTo>
                          <a:pt x="1768496" y="0"/>
                          <a:pt x="1794336" y="25406"/>
                          <a:pt x="1794336" y="57066"/>
                        </a:cubicBezTo>
                        <a:cubicBezTo>
                          <a:pt x="1794336" y="88725"/>
                          <a:pt x="1768496" y="114522"/>
                          <a:pt x="1736783" y="114522"/>
                        </a:cubicBezTo>
                        <a:lnTo>
                          <a:pt x="57553" y="114522"/>
                        </a:lnTo>
                        <a:cubicBezTo>
                          <a:pt x="25840" y="114522"/>
                          <a:pt x="0" y="88725"/>
                          <a:pt x="0" y="57066"/>
                        </a:cubicBezTo>
                        <a:cubicBezTo>
                          <a:pt x="0" y="25406"/>
                          <a:pt x="25840" y="0"/>
                          <a:pt x="5755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endParaRPr>
                  </a:p>
                </p:txBody>
              </p:sp>
            </p:grpSp>
          </p:grpSp>
          <p:grpSp>
            <p:nvGrpSpPr>
              <p:cNvPr id="70" name="Group 34"/>
              <p:cNvGrpSpPr/>
              <p:nvPr/>
            </p:nvGrpSpPr>
            <p:grpSpPr>
              <a:xfrm>
                <a:off x="2831811" y="2179505"/>
                <a:ext cx="2209800" cy="3484880"/>
                <a:chOff x="2831811" y="2179505"/>
                <a:chExt cx="2209800" cy="3484880"/>
              </a:xfrm>
            </p:grpSpPr>
            <p:sp>
              <p:nvSpPr>
                <p:cNvPr id="71" name="line2"/>
                <p:cNvSpPr/>
                <p:nvPr/>
              </p:nvSpPr>
              <p:spPr>
                <a:xfrm>
                  <a:off x="2831811" y="3903629"/>
                  <a:ext cx="2172854" cy="67055"/>
                </a:xfrm>
                <a:prstGeom prst="rect">
                  <a:avLst/>
                </a:prstGeom>
                <a:solidFill>
                  <a:srgbClr val="6D828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25000" lnSpcReduction="20000"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  <p:sp>
              <p:nvSpPr>
                <p:cNvPr id="72" name="Bullet2"/>
                <p:cNvSpPr txBox="1"/>
                <p:nvPr/>
              </p:nvSpPr>
              <p:spPr bwMode="auto">
                <a:xfrm>
                  <a:off x="2995641" y="4134670"/>
                  <a:ext cx="2045970" cy="15297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1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注册资本</a:t>
                  </a:r>
                  <a:endParaRPr lang="zh-CN" altLang="en-US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1000</a:t>
                  </a:r>
                  <a:r>
                    <a:rPr lang="zh-CN" alt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万</a:t>
                  </a:r>
                  <a:endParaRPr lang="zh-CN" altLang="en-US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  <p:sp>
              <p:nvSpPr>
                <p:cNvPr id="73" name="IconBackground2"/>
                <p:cNvSpPr/>
                <p:nvPr/>
              </p:nvSpPr>
              <p:spPr>
                <a:xfrm>
                  <a:off x="3537515" y="2179505"/>
                  <a:ext cx="867959" cy="867959"/>
                </a:xfrm>
                <a:prstGeom prst="ellipse">
                  <a:avLst/>
                </a:prstGeom>
                <a:solidFill>
                  <a:srgbClr val="6D82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  <p:sp>
              <p:nvSpPr>
                <p:cNvPr id="74" name="medal_95302"/>
                <p:cNvSpPr/>
                <p:nvPr/>
              </p:nvSpPr>
              <p:spPr>
                <a:xfrm>
                  <a:off x="3869006" y="2433890"/>
                  <a:ext cx="251736" cy="364756"/>
                </a:xfrm>
                <a:custGeom>
                  <a:avLst/>
                  <a:gdLst>
                    <a:gd name="T0" fmla="*/ 1108 w 2164"/>
                    <a:gd name="T1" fmla="*/ 3140 h 3140"/>
                    <a:gd name="T2" fmla="*/ 1298 w 2164"/>
                    <a:gd name="T3" fmla="*/ 2960 h 3140"/>
                    <a:gd name="T4" fmla="*/ 1298 w 2164"/>
                    <a:gd name="T5" fmla="*/ 2781 h 3140"/>
                    <a:gd name="T6" fmla="*/ 2164 w 2164"/>
                    <a:gd name="T7" fmla="*/ 2010 h 3140"/>
                    <a:gd name="T8" fmla="*/ 2164 w 2164"/>
                    <a:gd name="T9" fmla="*/ 2003 h 3140"/>
                    <a:gd name="T10" fmla="*/ 1287 w 2164"/>
                    <a:gd name="T11" fmla="*/ 1203 h 3140"/>
                    <a:gd name="T12" fmla="*/ 1287 w 2164"/>
                    <a:gd name="T13" fmla="*/ 778 h 3140"/>
                    <a:gd name="T14" fmla="*/ 1543 w 2164"/>
                    <a:gd name="T15" fmla="*/ 865 h 3140"/>
                    <a:gd name="T16" fmla="*/ 1929 w 2164"/>
                    <a:gd name="T17" fmla="*/ 752 h 3140"/>
                    <a:gd name="T18" fmla="*/ 1814 w 2164"/>
                    <a:gd name="T19" fmla="*/ 357 h 3140"/>
                    <a:gd name="T20" fmla="*/ 1306 w 2164"/>
                    <a:gd name="T21" fmla="*/ 220 h 3140"/>
                    <a:gd name="T22" fmla="*/ 1306 w 2164"/>
                    <a:gd name="T23" fmla="*/ 110 h 3140"/>
                    <a:gd name="T24" fmla="*/ 1115 w 2164"/>
                    <a:gd name="T25" fmla="*/ 0 h 3140"/>
                    <a:gd name="T26" fmla="*/ 924 w 2164"/>
                    <a:gd name="T27" fmla="*/ 104 h 3140"/>
                    <a:gd name="T28" fmla="*/ 924 w 2164"/>
                    <a:gd name="T29" fmla="*/ 209 h 3140"/>
                    <a:gd name="T30" fmla="*/ 47 w 2164"/>
                    <a:gd name="T31" fmla="*/ 983 h 3140"/>
                    <a:gd name="T32" fmla="*/ 47 w 2164"/>
                    <a:gd name="T33" fmla="*/ 990 h 3140"/>
                    <a:gd name="T34" fmla="*/ 939 w 2164"/>
                    <a:gd name="T35" fmla="*/ 1783 h 3140"/>
                    <a:gd name="T36" fmla="*/ 939 w 2164"/>
                    <a:gd name="T37" fmla="*/ 2223 h 3140"/>
                    <a:gd name="T38" fmla="*/ 517 w 2164"/>
                    <a:gd name="T39" fmla="*/ 2081 h 3140"/>
                    <a:gd name="T40" fmla="*/ 91 w 2164"/>
                    <a:gd name="T41" fmla="*/ 2166 h 3140"/>
                    <a:gd name="T42" fmla="*/ 189 w 2164"/>
                    <a:gd name="T43" fmla="*/ 2567 h 3140"/>
                    <a:gd name="T44" fmla="*/ 917 w 2164"/>
                    <a:gd name="T45" fmla="*/ 2774 h 3140"/>
                    <a:gd name="T46" fmla="*/ 917 w 2164"/>
                    <a:gd name="T47" fmla="*/ 2957 h 3140"/>
                    <a:gd name="T48" fmla="*/ 1108 w 2164"/>
                    <a:gd name="T49" fmla="*/ 3140 h 3140"/>
                    <a:gd name="T50" fmla="*/ 1284 w 2164"/>
                    <a:gd name="T51" fmla="*/ 1842 h 3140"/>
                    <a:gd name="T52" fmla="*/ 1530 w 2164"/>
                    <a:gd name="T53" fmla="*/ 2051 h 3140"/>
                    <a:gd name="T54" fmla="*/ 1530 w 2164"/>
                    <a:gd name="T55" fmla="*/ 2058 h 3140"/>
                    <a:gd name="T56" fmla="*/ 1284 w 2164"/>
                    <a:gd name="T57" fmla="*/ 2245 h 3140"/>
                    <a:gd name="T58" fmla="*/ 1284 w 2164"/>
                    <a:gd name="T59" fmla="*/ 1842 h 3140"/>
                    <a:gd name="T60" fmla="*/ 693 w 2164"/>
                    <a:gd name="T61" fmla="*/ 935 h 3140"/>
                    <a:gd name="T62" fmla="*/ 693 w 2164"/>
                    <a:gd name="T63" fmla="*/ 928 h 3140"/>
                    <a:gd name="T64" fmla="*/ 942 w 2164"/>
                    <a:gd name="T65" fmla="*/ 745 h 3140"/>
                    <a:gd name="T66" fmla="*/ 942 w 2164"/>
                    <a:gd name="T67" fmla="*/ 1141 h 3140"/>
                    <a:gd name="T68" fmla="*/ 693 w 2164"/>
                    <a:gd name="T69" fmla="*/ 935 h 3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164" h="3140">
                      <a:moveTo>
                        <a:pt x="1108" y="3140"/>
                      </a:moveTo>
                      <a:cubicBezTo>
                        <a:pt x="1213" y="3140"/>
                        <a:pt x="1298" y="3060"/>
                        <a:pt x="1298" y="2960"/>
                      </a:cubicBezTo>
                      <a:lnTo>
                        <a:pt x="1298" y="2781"/>
                      </a:lnTo>
                      <a:cubicBezTo>
                        <a:pt x="1819" y="2733"/>
                        <a:pt x="2164" y="2458"/>
                        <a:pt x="2164" y="2010"/>
                      </a:cubicBezTo>
                      <a:lnTo>
                        <a:pt x="2164" y="2003"/>
                      </a:lnTo>
                      <a:cubicBezTo>
                        <a:pt x="2164" y="1548"/>
                        <a:pt x="1871" y="1339"/>
                        <a:pt x="1287" y="1203"/>
                      </a:cubicBezTo>
                      <a:lnTo>
                        <a:pt x="1287" y="778"/>
                      </a:lnTo>
                      <a:cubicBezTo>
                        <a:pt x="1371" y="798"/>
                        <a:pt x="1458" y="827"/>
                        <a:pt x="1543" y="865"/>
                      </a:cubicBezTo>
                      <a:cubicBezTo>
                        <a:pt x="1680" y="926"/>
                        <a:pt x="1846" y="888"/>
                        <a:pt x="1929" y="752"/>
                      </a:cubicBezTo>
                      <a:cubicBezTo>
                        <a:pt x="2013" y="616"/>
                        <a:pt x="1968" y="426"/>
                        <a:pt x="1814" y="357"/>
                      </a:cubicBezTo>
                      <a:cubicBezTo>
                        <a:pt x="1660" y="288"/>
                        <a:pt x="1492" y="240"/>
                        <a:pt x="1306" y="220"/>
                      </a:cubicBezTo>
                      <a:lnTo>
                        <a:pt x="1306" y="110"/>
                      </a:lnTo>
                      <a:cubicBezTo>
                        <a:pt x="1306" y="49"/>
                        <a:pt x="1220" y="0"/>
                        <a:pt x="1115" y="0"/>
                      </a:cubicBezTo>
                      <a:cubicBezTo>
                        <a:pt x="1010" y="0"/>
                        <a:pt x="924" y="47"/>
                        <a:pt x="924" y="104"/>
                      </a:cubicBezTo>
                      <a:lnTo>
                        <a:pt x="924" y="209"/>
                      </a:lnTo>
                      <a:cubicBezTo>
                        <a:pt x="363" y="249"/>
                        <a:pt x="47" y="550"/>
                        <a:pt x="47" y="983"/>
                      </a:cubicBezTo>
                      <a:lnTo>
                        <a:pt x="47" y="990"/>
                      </a:lnTo>
                      <a:cubicBezTo>
                        <a:pt x="47" y="1445"/>
                        <a:pt x="348" y="1647"/>
                        <a:pt x="939" y="1783"/>
                      </a:cubicBezTo>
                      <a:lnTo>
                        <a:pt x="939" y="2223"/>
                      </a:lnTo>
                      <a:cubicBezTo>
                        <a:pt x="797" y="2200"/>
                        <a:pt x="658" y="2153"/>
                        <a:pt x="517" y="2081"/>
                      </a:cubicBezTo>
                      <a:cubicBezTo>
                        <a:pt x="367" y="2004"/>
                        <a:pt x="183" y="2032"/>
                        <a:pt x="91" y="2166"/>
                      </a:cubicBezTo>
                      <a:cubicBezTo>
                        <a:pt x="0" y="2301"/>
                        <a:pt x="37" y="2492"/>
                        <a:pt x="189" y="2567"/>
                      </a:cubicBezTo>
                      <a:cubicBezTo>
                        <a:pt x="411" y="2676"/>
                        <a:pt x="663" y="2748"/>
                        <a:pt x="917" y="2774"/>
                      </a:cubicBezTo>
                      <a:lnTo>
                        <a:pt x="917" y="2957"/>
                      </a:lnTo>
                      <a:cubicBezTo>
                        <a:pt x="917" y="3058"/>
                        <a:pt x="1002" y="3140"/>
                        <a:pt x="1108" y="3140"/>
                      </a:cubicBezTo>
                      <a:close/>
                      <a:moveTo>
                        <a:pt x="1284" y="1842"/>
                      </a:moveTo>
                      <a:cubicBezTo>
                        <a:pt x="1475" y="1897"/>
                        <a:pt x="1530" y="1952"/>
                        <a:pt x="1530" y="2051"/>
                      </a:cubicBezTo>
                      <a:lnTo>
                        <a:pt x="1530" y="2058"/>
                      </a:lnTo>
                      <a:cubicBezTo>
                        <a:pt x="1530" y="2164"/>
                        <a:pt x="1453" y="2227"/>
                        <a:pt x="1284" y="2245"/>
                      </a:cubicBezTo>
                      <a:lnTo>
                        <a:pt x="1284" y="1842"/>
                      </a:lnTo>
                      <a:close/>
                      <a:moveTo>
                        <a:pt x="693" y="935"/>
                      </a:moveTo>
                      <a:lnTo>
                        <a:pt x="693" y="928"/>
                      </a:lnTo>
                      <a:cubicBezTo>
                        <a:pt x="693" y="833"/>
                        <a:pt x="763" y="759"/>
                        <a:pt x="942" y="745"/>
                      </a:cubicBezTo>
                      <a:lnTo>
                        <a:pt x="942" y="1141"/>
                      </a:lnTo>
                      <a:cubicBezTo>
                        <a:pt x="744" y="1086"/>
                        <a:pt x="693" y="1031"/>
                        <a:pt x="693" y="9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>
                <a:off x="5023522" y="2182290"/>
                <a:ext cx="2172854" cy="2990215"/>
                <a:chOff x="5023522" y="2182290"/>
                <a:chExt cx="2172854" cy="2990215"/>
              </a:xfrm>
            </p:grpSpPr>
            <p:sp>
              <p:nvSpPr>
                <p:cNvPr id="27" name="line4"/>
                <p:cNvSpPr/>
                <p:nvPr/>
              </p:nvSpPr>
              <p:spPr>
                <a:xfrm>
                  <a:off x="5023522" y="3903628"/>
                  <a:ext cx="2172854" cy="67055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  <p:sp>
              <p:nvSpPr>
                <p:cNvPr id="32" name="IconBackground4"/>
                <p:cNvSpPr/>
                <p:nvPr/>
              </p:nvSpPr>
              <p:spPr>
                <a:xfrm>
                  <a:off x="5675970" y="2182290"/>
                  <a:ext cx="867959" cy="867959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  <p:sp>
              <p:nvSpPr>
                <p:cNvPr id="31" name="Bullet4"/>
                <p:cNvSpPr txBox="1"/>
                <p:nvPr/>
              </p:nvSpPr>
              <p:spPr bwMode="auto">
                <a:xfrm>
                  <a:off x="5266727" y="4134280"/>
                  <a:ext cx="1724660" cy="1038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1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员工超过</a:t>
                  </a:r>
                  <a:r>
                    <a:rPr lang="en-US" altLang="zh-CN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500</a:t>
                  </a:r>
                  <a:r>
                    <a:rPr lang="zh-CN" alt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人</a:t>
                  </a:r>
                  <a:endParaRPr lang="zh-CN" altLang="en-US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  <p:sp>
              <p:nvSpPr>
                <p:cNvPr id="22" name="user_121702"/>
                <p:cNvSpPr/>
                <p:nvPr/>
              </p:nvSpPr>
              <p:spPr>
                <a:xfrm>
                  <a:off x="5961593" y="2386288"/>
                  <a:ext cx="304770" cy="459961"/>
                </a:xfrm>
                <a:custGeom>
                  <a:avLst/>
                  <a:gdLst>
                    <a:gd name="connsiteX0" fmla="*/ 325000 h 606722"/>
                    <a:gd name="connsiteY0" fmla="*/ 325000 h 606722"/>
                    <a:gd name="connsiteX1" fmla="*/ 325000 h 606722"/>
                    <a:gd name="connsiteY1" fmla="*/ 325000 h 606722"/>
                    <a:gd name="connsiteX2" fmla="*/ 325000 h 606722"/>
                    <a:gd name="connsiteY2" fmla="*/ 325000 h 606722"/>
                    <a:gd name="connsiteX3" fmla="*/ 325000 h 606722"/>
                    <a:gd name="connsiteY3" fmla="*/ 325000 h 606722"/>
                    <a:gd name="connsiteX4" fmla="*/ 325000 h 606722"/>
                    <a:gd name="connsiteY4" fmla="*/ 325000 h 606722"/>
                    <a:gd name="connsiteX5" fmla="*/ 325000 h 606722"/>
                    <a:gd name="connsiteY5" fmla="*/ 325000 h 606722"/>
                    <a:gd name="connsiteX6" fmla="*/ 325000 h 606722"/>
                    <a:gd name="connsiteY6" fmla="*/ 325000 h 606722"/>
                    <a:gd name="connsiteX7" fmla="*/ 325000 h 606722"/>
                    <a:gd name="connsiteY7" fmla="*/ 325000 h 606722"/>
                    <a:gd name="connsiteX8" fmla="*/ 325000 h 606722"/>
                    <a:gd name="connsiteY8" fmla="*/ 325000 h 606722"/>
                    <a:gd name="connsiteX9" fmla="*/ 325000 h 606722"/>
                    <a:gd name="connsiteY9" fmla="*/ 325000 h 606722"/>
                    <a:gd name="connsiteX10" fmla="*/ 325000 h 606722"/>
                    <a:gd name="connsiteY10" fmla="*/ 325000 h 606722"/>
                    <a:gd name="connsiteX11" fmla="*/ 325000 h 606722"/>
                    <a:gd name="connsiteY11" fmla="*/ 325000 h 606722"/>
                    <a:gd name="connsiteX12" fmla="*/ 325000 h 606722"/>
                    <a:gd name="connsiteY12" fmla="*/ 325000 h 606722"/>
                    <a:gd name="connsiteX13" fmla="*/ 325000 h 606722"/>
                    <a:gd name="connsiteY13" fmla="*/ 325000 h 606722"/>
                    <a:gd name="connsiteX14" fmla="*/ 325000 h 606722"/>
                    <a:gd name="connsiteY14" fmla="*/ 325000 h 606722"/>
                    <a:gd name="connsiteX15" fmla="*/ 325000 h 606722"/>
                    <a:gd name="connsiteY15" fmla="*/ 325000 h 606722"/>
                    <a:gd name="connsiteX16" fmla="*/ 325000 h 606722"/>
                    <a:gd name="connsiteY16" fmla="*/ 325000 h 606722"/>
                    <a:gd name="connsiteX17" fmla="*/ 325000 h 606722"/>
                    <a:gd name="connsiteY17" fmla="*/ 325000 h 606722"/>
                    <a:gd name="connsiteX18" fmla="*/ 325000 h 606722"/>
                    <a:gd name="connsiteY18" fmla="*/ 325000 h 606722"/>
                    <a:gd name="connsiteX19" fmla="*/ 325000 h 606722"/>
                    <a:gd name="connsiteY19" fmla="*/ 325000 h 606722"/>
                    <a:gd name="connsiteX20" fmla="*/ 325000 h 606722"/>
                    <a:gd name="connsiteY20" fmla="*/ 325000 h 606722"/>
                    <a:gd name="connsiteX21" fmla="*/ 325000 h 606722"/>
                    <a:gd name="connsiteY21" fmla="*/ 325000 h 606722"/>
                    <a:gd name="connsiteX22" fmla="*/ 325000 h 606722"/>
                    <a:gd name="connsiteY22" fmla="*/ 325000 h 606722"/>
                    <a:gd name="connsiteX23" fmla="*/ 325000 h 606722"/>
                    <a:gd name="connsiteY23" fmla="*/ 325000 h 606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02434" h="607357">
                      <a:moveTo>
                        <a:pt x="349228" y="533475"/>
                      </a:moveTo>
                      <a:cubicBezTo>
                        <a:pt x="369649" y="533475"/>
                        <a:pt x="386204" y="550014"/>
                        <a:pt x="386204" y="570416"/>
                      </a:cubicBezTo>
                      <a:cubicBezTo>
                        <a:pt x="386204" y="590818"/>
                        <a:pt x="369649" y="607357"/>
                        <a:pt x="349228" y="607357"/>
                      </a:cubicBezTo>
                      <a:cubicBezTo>
                        <a:pt x="328807" y="607357"/>
                        <a:pt x="312252" y="590818"/>
                        <a:pt x="312252" y="570416"/>
                      </a:cubicBezTo>
                      <a:cubicBezTo>
                        <a:pt x="312252" y="550014"/>
                        <a:pt x="328807" y="533475"/>
                        <a:pt x="349228" y="533475"/>
                      </a:cubicBezTo>
                      <a:close/>
                      <a:moveTo>
                        <a:pt x="201181" y="533475"/>
                      </a:moveTo>
                      <a:cubicBezTo>
                        <a:pt x="221602" y="533475"/>
                        <a:pt x="238157" y="550014"/>
                        <a:pt x="238157" y="570416"/>
                      </a:cubicBezTo>
                      <a:cubicBezTo>
                        <a:pt x="238157" y="590818"/>
                        <a:pt x="221602" y="607357"/>
                        <a:pt x="201181" y="607357"/>
                      </a:cubicBezTo>
                      <a:cubicBezTo>
                        <a:pt x="180760" y="607357"/>
                        <a:pt x="164205" y="590818"/>
                        <a:pt x="164205" y="570416"/>
                      </a:cubicBezTo>
                      <a:cubicBezTo>
                        <a:pt x="164205" y="550014"/>
                        <a:pt x="180760" y="533475"/>
                        <a:pt x="201181" y="533475"/>
                      </a:cubicBezTo>
                      <a:close/>
                      <a:moveTo>
                        <a:pt x="53171" y="533475"/>
                      </a:moveTo>
                      <a:cubicBezTo>
                        <a:pt x="73651" y="533475"/>
                        <a:pt x="90253" y="550014"/>
                        <a:pt x="90253" y="570416"/>
                      </a:cubicBezTo>
                      <a:cubicBezTo>
                        <a:pt x="90253" y="590818"/>
                        <a:pt x="73651" y="607357"/>
                        <a:pt x="53171" y="607357"/>
                      </a:cubicBezTo>
                      <a:cubicBezTo>
                        <a:pt x="32691" y="607357"/>
                        <a:pt x="16089" y="590818"/>
                        <a:pt x="16089" y="570416"/>
                      </a:cubicBezTo>
                      <a:cubicBezTo>
                        <a:pt x="16089" y="550014"/>
                        <a:pt x="32691" y="533475"/>
                        <a:pt x="53171" y="533475"/>
                      </a:cubicBezTo>
                      <a:close/>
                      <a:moveTo>
                        <a:pt x="201217" y="277111"/>
                      </a:moveTo>
                      <a:cubicBezTo>
                        <a:pt x="312233" y="277111"/>
                        <a:pt x="402434" y="367062"/>
                        <a:pt x="402434" y="478081"/>
                      </a:cubicBezTo>
                      <a:lnTo>
                        <a:pt x="0" y="478081"/>
                      </a:lnTo>
                      <a:cubicBezTo>
                        <a:pt x="0" y="367062"/>
                        <a:pt x="90062" y="277111"/>
                        <a:pt x="201217" y="277111"/>
                      </a:cubicBezTo>
                      <a:close/>
                      <a:moveTo>
                        <a:pt x="201252" y="0"/>
                      </a:moveTo>
                      <a:cubicBezTo>
                        <a:pt x="262555" y="0"/>
                        <a:pt x="312251" y="49633"/>
                        <a:pt x="312251" y="110859"/>
                      </a:cubicBezTo>
                      <a:cubicBezTo>
                        <a:pt x="312251" y="172085"/>
                        <a:pt x="262555" y="221718"/>
                        <a:pt x="201252" y="221718"/>
                      </a:cubicBezTo>
                      <a:cubicBezTo>
                        <a:pt x="139949" y="221718"/>
                        <a:pt x="90253" y="172085"/>
                        <a:pt x="90253" y="110859"/>
                      </a:cubicBezTo>
                      <a:cubicBezTo>
                        <a:pt x="90253" y="49633"/>
                        <a:pt x="139949" y="0"/>
                        <a:pt x="20125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9397134" y="2179504"/>
                <a:ext cx="2207895" cy="3493770"/>
                <a:chOff x="9397134" y="2179504"/>
                <a:chExt cx="2207895" cy="3493770"/>
              </a:xfrm>
            </p:grpSpPr>
            <p:sp>
              <p:nvSpPr>
                <p:cNvPr id="66" name="IconBackground5"/>
                <p:cNvSpPr/>
                <p:nvPr/>
              </p:nvSpPr>
              <p:spPr>
                <a:xfrm>
                  <a:off x="10049582" y="2179504"/>
                  <a:ext cx="867959" cy="867959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  <p:sp>
              <p:nvSpPr>
                <p:cNvPr id="65" name="line5"/>
                <p:cNvSpPr/>
                <p:nvPr/>
              </p:nvSpPr>
              <p:spPr>
                <a:xfrm>
                  <a:off x="9397134" y="3903629"/>
                  <a:ext cx="2172854" cy="6705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25000" lnSpcReduction="20000"/>
                </a:bodyPr>
                <a:lstStyle/>
                <a:p>
                  <a:pPr algn="ctr"/>
                  <a:endParaRPr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  <p:sp>
              <p:nvSpPr>
                <p:cNvPr id="67" name="Bullet5"/>
                <p:cNvSpPr txBox="1"/>
                <p:nvPr/>
              </p:nvSpPr>
              <p:spPr bwMode="auto">
                <a:xfrm>
                  <a:off x="9585729" y="4037514"/>
                  <a:ext cx="2019300" cy="1635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1">
                  <a:no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主要产品</a:t>
                  </a:r>
                  <a:r>
                    <a:rPr lang="en-US" altLang="zh-CN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: </a:t>
                  </a:r>
                  <a:endParaRPr lang="en-US" altLang="zh-CN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AC, DC &amp; BLDC </a:t>
                  </a:r>
                  <a:r>
                    <a:rPr lang="zh-CN" altLang="en-US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电机</a:t>
                  </a:r>
                  <a:r>
                    <a:rPr lang="en-US" altLang="zh-CN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</a:rPr>
                    <a:t>.</a:t>
                  </a:r>
                  <a:endParaRPr lang="en-US" altLang="zh-CN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  <p:sp>
              <p:nvSpPr>
                <p:cNvPr id="25" name="big-favorite-star_80709"/>
                <p:cNvSpPr/>
                <p:nvPr/>
              </p:nvSpPr>
              <p:spPr>
                <a:xfrm>
                  <a:off x="10302215" y="2417102"/>
                  <a:ext cx="362692" cy="344894"/>
                </a:xfrm>
                <a:custGeom>
                  <a:avLst/>
                  <a:gdLst>
                    <a:gd name="T0" fmla="*/ 2822 w 6156"/>
                    <a:gd name="T1" fmla="*/ 159 h 5862"/>
                    <a:gd name="T2" fmla="*/ 3078 w 6156"/>
                    <a:gd name="T3" fmla="*/ 0 h 5862"/>
                    <a:gd name="T4" fmla="*/ 3334 w 6156"/>
                    <a:gd name="T5" fmla="*/ 159 h 5862"/>
                    <a:gd name="T6" fmla="*/ 4058 w 6156"/>
                    <a:gd name="T7" fmla="*/ 1626 h 5862"/>
                    <a:gd name="T8" fmla="*/ 4273 w 6156"/>
                    <a:gd name="T9" fmla="*/ 1782 h 5862"/>
                    <a:gd name="T10" fmla="*/ 5892 w 6156"/>
                    <a:gd name="T11" fmla="*/ 2017 h 5862"/>
                    <a:gd name="T12" fmla="*/ 6122 w 6156"/>
                    <a:gd name="T13" fmla="*/ 2211 h 5862"/>
                    <a:gd name="T14" fmla="*/ 6050 w 6156"/>
                    <a:gd name="T15" fmla="*/ 2504 h 5862"/>
                    <a:gd name="T16" fmla="*/ 4878 w 6156"/>
                    <a:gd name="T17" fmla="*/ 3646 h 5862"/>
                    <a:gd name="T18" fmla="*/ 4796 w 6156"/>
                    <a:gd name="T19" fmla="*/ 3898 h 5862"/>
                    <a:gd name="T20" fmla="*/ 5073 w 6156"/>
                    <a:gd name="T21" fmla="*/ 5511 h 5862"/>
                    <a:gd name="T22" fmla="*/ 4959 w 6156"/>
                    <a:gd name="T23" fmla="*/ 5790 h 5862"/>
                    <a:gd name="T24" fmla="*/ 4659 w 6156"/>
                    <a:gd name="T25" fmla="*/ 5812 h 5862"/>
                    <a:gd name="T26" fmla="*/ 3211 w 6156"/>
                    <a:gd name="T27" fmla="*/ 5050 h 5862"/>
                    <a:gd name="T28" fmla="*/ 2945 w 6156"/>
                    <a:gd name="T29" fmla="*/ 5050 h 5862"/>
                    <a:gd name="T30" fmla="*/ 1497 w 6156"/>
                    <a:gd name="T31" fmla="*/ 5812 h 5862"/>
                    <a:gd name="T32" fmla="*/ 1197 w 6156"/>
                    <a:gd name="T33" fmla="*/ 5790 h 5862"/>
                    <a:gd name="T34" fmla="*/ 1083 w 6156"/>
                    <a:gd name="T35" fmla="*/ 5511 h 5862"/>
                    <a:gd name="T36" fmla="*/ 1360 w 6156"/>
                    <a:gd name="T37" fmla="*/ 3898 h 5862"/>
                    <a:gd name="T38" fmla="*/ 1278 w 6156"/>
                    <a:gd name="T39" fmla="*/ 3646 h 5862"/>
                    <a:gd name="T40" fmla="*/ 106 w 6156"/>
                    <a:gd name="T41" fmla="*/ 2504 h 5862"/>
                    <a:gd name="T42" fmla="*/ 34 w 6156"/>
                    <a:gd name="T43" fmla="*/ 2211 h 5862"/>
                    <a:gd name="T44" fmla="*/ 264 w 6156"/>
                    <a:gd name="T45" fmla="*/ 2017 h 5862"/>
                    <a:gd name="T46" fmla="*/ 1883 w 6156"/>
                    <a:gd name="T47" fmla="*/ 1782 h 5862"/>
                    <a:gd name="T48" fmla="*/ 2098 w 6156"/>
                    <a:gd name="T49" fmla="*/ 1626 h 5862"/>
                    <a:gd name="T50" fmla="*/ 2822 w 6156"/>
                    <a:gd name="T51" fmla="*/ 159 h 5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156" h="5862">
                      <a:moveTo>
                        <a:pt x="2822" y="159"/>
                      </a:moveTo>
                      <a:cubicBezTo>
                        <a:pt x="2870" y="61"/>
                        <a:pt x="2969" y="0"/>
                        <a:pt x="3078" y="0"/>
                      </a:cubicBezTo>
                      <a:cubicBezTo>
                        <a:pt x="3187" y="0"/>
                        <a:pt x="3286" y="61"/>
                        <a:pt x="3334" y="159"/>
                      </a:cubicBezTo>
                      <a:lnTo>
                        <a:pt x="4058" y="1626"/>
                      </a:lnTo>
                      <a:cubicBezTo>
                        <a:pt x="4100" y="1710"/>
                        <a:pt x="4180" y="1768"/>
                        <a:pt x="4273" y="1782"/>
                      </a:cubicBezTo>
                      <a:lnTo>
                        <a:pt x="5892" y="2017"/>
                      </a:lnTo>
                      <a:cubicBezTo>
                        <a:pt x="5999" y="2033"/>
                        <a:pt x="6089" y="2108"/>
                        <a:pt x="6122" y="2211"/>
                      </a:cubicBezTo>
                      <a:cubicBezTo>
                        <a:pt x="6156" y="2315"/>
                        <a:pt x="6128" y="2428"/>
                        <a:pt x="6050" y="2504"/>
                      </a:cubicBezTo>
                      <a:lnTo>
                        <a:pt x="4878" y="3646"/>
                      </a:lnTo>
                      <a:cubicBezTo>
                        <a:pt x="4811" y="3711"/>
                        <a:pt x="4780" y="3806"/>
                        <a:pt x="4796" y="3898"/>
                      </a:cubicBezTo>
                      <a:lnTo>
                        <a:pt x="5073" y="5511"/>
                      </a:lnTo>
                      <a:cubicBezTo>
                        <a:pt x="5091" y="5618"/>
                        <a:pt x="5047" y="5726"/>
                        <a:pt x="4959" y="5790"/>
                      </a:cubicBezTo>
                      <a:cubicBezTo>
                        <a:pt x="4872" y="5854"/>
                        <a:pt x="4755" y="5862"/>
                        <a:pt x="4659" y="5812"/>
                      </a:cubicBezTo>
                      <a:lnTo>
                        <a:pt x="3211" y="5050"/>
                      </a:lnTo>
                      <a:cubicBezTo>
                        <a:pt x="3128" y="5007"/>
                        <a:pt x="3028" y="5007"/>
                        <a:pt x="2945" y="5050"/>
                      </a:cubicBezTo>
                      <a:lnTo>
                        <a:pt x="1497" y="5812"/>
                      </a:lnTo>
                      <a:cubicBezTo>
                        <a:pt x="1401" y="5862"/>
                        <a:pt x="1285" y="5854"/>
                        <a:pt x="1197" y="5790"/>
                      </a:cubicBezTo>
                      <a:cubicBezTo>
                        <a:pt x="1109" y="5726"/>
                        <a:pt x="1065" y="5618"/>
                        <a:pt x="1083" y="5511"/>
                      </a:cubicBezTo>
                      <a:lnTo>
                        <a:pt x="1360" y="3898"/>
                      </a:lnTo>
                      <a:cubicBezTo>
                        <a:pt x="1376" y="3806"/>
                        <a:pt x="1345" y="3711"/>
                        <a:pt x="1278" y="3646"/>
                      </a:cubicBezTo>
                      <a:lnTo>
                        <a:pt x="106" y="2504"/>
                      </a:lnTo>
                      <a:cubicBezTo>
                        <a:pt x="28" y="2428"/>
                        <a:pt x="0" y="2315"/>
                        <a:pt x="34" y="2211"/>
                      </a:cubicBezTo>
                      <a:cubicBezTo>
                        <a:pt x="68" y="2108"/>
                        <a:pt x="157" y="2033"/>
                        <a:pt x="264" y="2017"/>
                      </a:cubicBezTo>
                      <a:lnTo>
                        <a:pt x="1883" y="1782"/>
                      </a:lnTo>
                      <a:cubicBezTo>
                        <a:pt x="1976" y="1768"/>
                        <a:pt x="2057" y="1710"/>
                        <a:pt x="2098" y="1626"/>
                      </a:cubicBezTo>
                      <a:lnTo>
                        <a:pt x="2822" y="1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</a:endParaRPr>
                </a:p>
              </p:txBody>
            </p:sp>
          </p:grpSp>
        </p:grpSp>
        <p:sp>
          <p:nvSpPr>
            <p:cNvPr id="4" name="文本框 3"/>
            <p:cNvSpPr txBox="1"/>
            <p:nvPr/>
          </p:nvSpPr>
          <p:spPr>
            <a:xfrm>
              <a:off x="3173154" y="4036467"/>
              <a:ext cx="3647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rPr>
                <a:t>☆</a:t>
              </a:r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994449" y="4037737"/>
              <a:ext cx="3647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rPr>
                <a:t>☆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991544" y="4037145"/>
              <a:ext cx="3647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rPr>
                <a:t>☆</a:t>
              </a:r>
              <a:endParaRPr lang="zh-CN" alt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343158" y="4037739"/>
              <a:ext cx="3647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rPr>
                <a:t>☆</a:t>
              </a:r>
              <a:endParaRPr lang="zh-CN" altLang="en-US" dirty="0"/>
            </a:p>
          </p:txBody>
        </p:sp>
      </p:grpSp>
      <p:sp>
        <p:nvSpPr>
          <p:cNvPr id="21" name="Bullet1"/>
          <p:cNvSpPr txBox="1"/>
          <p:nvPr/>
        </p:nvSpPr>
        <p:spPr bwMode="auto">
          <a:xfrm>
            <a:off x="-262729" y="4051072"/>
            <a:ext cx="3727633" cy="97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1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☆ </a:t>
            </a:r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建立时间</a:t>
            </a:r>
            <a:r>
              <a:rPr lang="en-US" altLang="zh-CN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             </a:t>
            </a:r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  <a:p>
            <a:pPr>
              <a:spcBef>
                <a:spcPct val="0"/>
              </a:spcBef>
            </a:pPr>
            <a:r>
              <a:rPr lang="en-US" altLang="zh-CN" sz="16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    2020</a:t>
            </a:r>
            <a:r>
              <a:rPr lang="zh-CN" altLang="en-US" sz="16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年</a:t>
            </a:r>
            <a:r>
              <a:rPr lang="en-US" altLang="zh-CN" sz="16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9</a:t>
            </a:r>
            <a:r>
              <a:rPr lang="zh-CN" altLang="en-US" sz="16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月</a:t>
            </a:r>
            <a:r>
              <a:rPr lang="en-US" altLang="zh-CN" sz="16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</a:t>
            </a:r>
            <a:endParaRPr lang="en-US" sz="1600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pic>
        <p:nvPicPr>
          <p:cNvPr id="11" name="图片 10" descr="微信图片_20260615093635_213_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7925" y="5902325"/>
            <a:ext cx="1726565" cy="6013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27910" y="7461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ullet1"/>
          <p:cNvSpPr/>
          <p:nvPr/>
        </p:nvSpPr>
        <p:spPr>
          <a:xfrm>
            <a:off x="3326765" y="1257935"/>
            <a:ext cx="5526405" cy="506730"/>
          </a:xfrm>
          <a:prstGeom prst="roundRect">
            <a:avLst>
              <a:gd name="adj" fmla="val 50000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noAutofit/>
          </a:bodyPr>
          <a:lstStyle/>
          <a:p>
            <a:pPr algn="ctr"/>
            <a:r>
              <a:rPr lang="zh-CN" altLang="en-US" sz="2000" b="1" dirty="0" err="1">
                <a:solidFill>
                  <a:schemeClr val="tx1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年销售额</a:t>
            </a:r>
            <a:r>
              <a:rPr lang="zh-CN" altLang="en-US" sz="2000" b="1" dirty="0">
                <a:solidFill>
                  <a:schemeClr val="tx1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（亿元）</a:t>
            </a:r>
            <a:r>
              <a:rPr lang="en-US" altLang="zh-CN" sz="2000" b="1" dirty="0">
                <a:solidFill>
                  <a:schemeClr val="tx1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</a:t>
            </a:r>
            <a:endParaRPr lang="en-US" altLang="zh-CN" sz="2000" b="1" dirty="0">
              <a:solidFill>
                <a:schemeClr val="tx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graphicFrame>
        <p:nvGraphicFramePr>
          <p:cNvPr id="4" name="图表 3"/>
          <p:cNvGraphicFramePr/>
          <p:nvPr/>
        </p:nvGraphicFramePr>
        <p:xfrm>
          <a:off x="1950085" y="1691640"/>
          <a:ext cx="8315325" cy="4097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6" name="3D 模型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659" y="-1520680"/>
            <a:ext cx="2465822" cy="2275409"/>
          </a:xfrm>
          <a:prstGeom prst="rect">
            <a:avLst/>
          </a:prstGeom>
        </p:spPr>
      </p:pic>
      <p:pic>
        <p:nvPicPr>
          <p:cNvPr id="9" name="3D 模型 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0232" y="2033178"/>
            <a:ext cx="2440507" cy="2107022"/>
          </a:xfrm>
          <a:prstGeom prst="rect">
            <a:avLst/>
          </a:prstGeom>
        </p:spPr>
      </p:pic>
      <p:pic>
        <p:nvPicPr>
          <p:cNvPr id="13" name="图片 12" descr="微信图片_20260615093635_213_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925" y="5902325"/>
            <a:ext cx="1726565" cy="601345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公司简介</a:t>
            </a:r>
            <a:r>
              <a:rPr lang="en-US" altLang="zh-CN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--</a:t>
            </a:r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年销售</a:t>
            </a:r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金额</a:t>
            </a:r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>
            <p:custDataLst>
              <p:tags r:id="rId1"/>
            </p:custDataLst>
          </p:nvPr>
        </p:nvSpPr>
        <p:spPr>
          <a:xfrm>
            <a:off x="267673" y="2300968"/>
            <a:ext cx="11656654" cy="3642313"/>
          </a:xfrm>
          <a:custGeom>
            <a:avLst/>
            <a:gdLst>
              <a:gd name="connsiteX0" fmla="*/ 0 w 11656654"/>
              <a:gd name="connsiteY0" fmla="*/ 94909 h 3642313"/>
              <a:gd name="connsiteX1" fmla="*/ 2091457 w 11656654"/>
              <a:gd name="connsiteY1" fmla="*/ 339557 h 3642313"/>
              <a:gd name="connsiteX2" fmla="*/ 2785305 w 11656654"/>
              <a:gd name="connsiteY2" fmla="*/ 2867592 h 3642313"/>
              <a:gd name="connsiteX3" fmla="*/ 5164214 w 11656654"/>
              <a:gd name="connsiteY3" fmla="*/ 1256989 h 3642313"/>
              <a:gd name="connsiteX4" fmla="*/ 7572860 w 11656654"/>
              <a:gd name="connsiteY4" fmla="*/ 2765655 h 3642313"/>
              <a:gd name="connsiteX5" fmla="*/ 9287657 w 11656654"/>
              <a:gd name="connsiteY5" fmla="*/ 166265 h 3642313"/>
              <a:gd name="connsiteX6" fmla="*/ 10259044 w 11656654"/>
              <a:gd name="connsiteY6" fmla="*/ 2816624 h 3642313"/>
              <a:gd name="connsiteX7" fmla="*/ 11656654 w 11656654"/>
              <a:gd name="connsiteY7" fmla="*/ 3642313 h 364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56654" h="3642313" extrusionOk="0">
                <a:moveTo>
                  <a:pt x="0" y="94909"/>
                </a:moveTo>
                <a:cubicBezTo>
                  <a:pt x="703189" y="-81940"/>
                  <a:pt x="1593795" y="-110005"/>
                  <a:pt x="2091457" y="339557"/>
                </a:cubicBezTo>
                <a:cubicBezTo>
                  <a:pt x="2569536" y="804589"/>
                  <a:pt x="2178303" y="2717704"/>
                  <a:pt x="2785305" y="2867592"/>
                </a:cubicBezTo>
                <a:cubicBezTo>
                  <a:pt x="3233548" y="3082883"/>
                  <a:pt x="4337055" y="1435567"/>
                  <a:pt x="5164214" y="1256989"/>
                </a:cubicBezTo>
                <a:cubicBezTo>
                  <a:pt x="5908615" y="1210715"/>
                  <a:pt x="7007493" y="3005675"/>
                  <a:pt x="7572860" y="2765655"/>
                </a:cubicBezTo>
                <a:cubicBezTo>
                  <a:pt x="8324647" y="2591525"/>
                  <a:pt x="8865155" y="105917"/>
                  <a:pt x="9287657" y="166265"/>
                </a:cubicBezTo>
                <a:cubicBezTo>
                  <a:pt x="9658635" y="163011"/>
                  <a:pt x="9753058" y="2341932"/>
                  <a:pt x="10259044" y="2816624"/>
                </a:cubicBezTo>
                <a:cubicBezTo>
                  <a:pt x="10644906" y="3310419"/>
                  <a:pt x="11260569" y="3492432"/>
                  <a:pt x="11656654" y="3642313"/>
                </a:cubicBezTo>
              </a:path>
            </a:pathLst>
          </a:custGeom>
          <a:noFill/>
          <a:ln w="88900" cap="rnd" cmpd="sng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ComponentBackground1"/>
          <p:cNvSpPr/>
          <p:nvPr>
            <p:custDataLst>
              <p:tags r:id="rId2"/>
            </p:custDataLst>
          </p:nvPr>
        </p:nvSpPr>
        <p:spPr>
          <a:xfrm>
            <a:off x="561228" y="2431826"/>
            <a:ext cx="2435592" cy="2435588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b="1" dirty="0">
              <a:solidFill>
                <a:srgbClr val="FFFFFF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24" name="Number1"/>
          <p:cNvSpPr/>
          <p:nvPr>
            <p:custDataLst>
              <p:tags r:id="rId3"/>
            </p:custDataLst>
          </p:nvPr>
        </p:nvSpPr>
        <p:spPr>
          <a:xfrm>
            <a:off x="706344" y="2830307"/>
            <a:ext cx="1779602" cy="1779596"/>
          </a:xfrm>
          <a:prstGeom prst="ellipse">
            <a:avLst/>
          </a:prstGeom>
          <a:solidFill>
            <a:schemeClr val="accent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>
              <a:lnSpc>
                <a:spcPct val="120000"/>
              </a:lnSpc>
            </a:pPr>
            <a:r>
              <a:rPr lang="en-US" altLang="zh-CN" sz="2000" b="1" dirty="0">
                <a:solidFill>
                  <a:srgbClr val="FFFFFF"/>
                </a:solidFill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2020.9</a:t>
            </a:r>
            <a:endParaRPr lang="en-US" altLang="zh-CN" sz="2000" b="1" dirty="0">
              <a:solidFill>
                <a:srgbClr val="FFFFFF"/>
              </a:solidFill>
              <a:latin typeface="Bahnschrift Light Condensed" panose="020B0502040204020203" charset="0"/>
              <a:ea typeface="Malgun Gothic Semilight" panose="020B0502040204020203" pitchFamily="34" charset="-122"/>
              <a:cs typeface="Bahnschrift Light Condensed" panose="020B0502040204020203" charset="0"/>
            </a:endParaRPr>
          </a:p>
          <a:p>
            <a:pPr algn="ctr" defTabSz="913765">
              <a:lnSpc>
                <a:spcPct val="120000"/>
              </a:lnSpc>
            </a:pPr>
            <a:r>
              <a:rPr lang="zh-CN" altLang="en-US" sz="2000" b="1" dirty="0"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  <a:sym typeface="+mn-ea"/>
              </a:rPr>
              <a:t>开始</a:t>
            </a:r>
            <a:r>
              <a:rPr lang="en-US" altLang="zh-CN" sz="2000" b="1" dirty="0"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  <a:sym typeface="+mn-ea"/>
              </a:rPr>
              <a:t> AC</a:t>
            </a:r>
            <a:r>
              <a:rPr lang="zh-CN" altLang="en-US" sz="2000" b="1" dirty="0"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  <a:sym typeface="+mn-ea"/>
              </a:rPr>
              <a:t>电机业务</a:t>
            </a:r>
            <a:endParaRPr lang="zh-CN" altLang="en-US" sz="2000" b="1" dirty="0">
              <a:solidFill>
                <a:srgbClr val="FFFFFF"/>
              </a:solidFill>
              <a:latin typeface="Bahnschrift Light Condensed" panose="020B0502040204020203" charset="0"/>
              <a:ea typeface="Malgun Gothic Semilight" panose="020B0502040204020203" pitchFamily="34" charset="-122"/>
              <a:cs typeface="Bahnschrift Light Condensed" panose="020B0502040204020203" charset="0"/>
              <a:sym typeface="+mn-ea"/>
            </a:endParaRPr>
          </a:p>
        </p:txBody>
      </p:sp>
      <p:sp>
        <p:nvSpPr>
          <p:cNvPr id="29" name="shape1"/>
          <p:cNvSpPr/>
          <p:nvPr>
            <p:custDataLst>
              <p:tags r:id="rId4"/>
            </p:custDataLst>
          </p:nvPr>
        </p:nvSpPr>
        <p:spPr>
          <a:xfrm>
            <a:off x="345546" y="1804487"/>
            <a:ext cx="180002" cy="180000"/>
          </a:xfrm>
          <a:prstGeom prst="ellipse">
            <a:avLst/>
          </a:prstGeom>
          <a:solidFill>
            <a:schemeClr val="accent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b="1" dirty="0">
              <a:solidFill>
                <a:srgbClr val="FFFFFF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50" name="shape3"/>
          <p:cNvSpPr/>
          <p:nvPr>
            <p:custDataLst>
              <p:tags r:id="rId5"/>
            </p:custDataLst>
          </p:nvPr>
        </p:nvSpPr>
        <p:spPr>
          <a:xfrm>
            <a:off x="6144270" y="4559112"/>
            <a:ext cx="180002" cy="180000"/>
          </a:xfrm>
          <a:prstGeom prst="ellipse">
            <a:avLst/>
          </a:prstGeom>
          <a:solidFill>
            <a:srgbClr val="ADBABB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b="1" dirty="0">
              <a:solidFill>
                <a:srgbClr val="FFFFFF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58" name="shape4"/>
          <p:cNvSpPr/>
          <p:nvPr>
            <p:custDataLst>
              <p:tags r:id="rId6"/>
            </p:custDataLst>
          </p:nvPr>
        </p:nvSpPr>
        <p:spPr>
          <a:xfrm>
            <a:off x="9263517" y="5435938"/>
            <a:ext cx="180002" cy="180000"/>
          </a:xfrm>
          <a:prstGeom prst="ellipse">
            <a:avLst/>
          </a:prstGeom>
          <a:solidFill>
            <a:srgbClr val="6D8281">
              <a:alpha val="49804"/>
            </a:srgbClr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b="1" dirty="0">
              <a:solidFill>
                <a:srgbClr val="FFFFFF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6" name="shape2"/>
          <p:cNvSpPr/>
          <p:nvPr>
            <p:custDataLst>
              <p:tags r:id="rId7"/>
            </p:custDataLst>
          </p:nvPr>
        </p:nvSpPr>
        <p:spPr>
          <a:xfrm>
            <a:off x="810970" y="4747680"/>
            <a:ext cx="180002" cy="180000"/>
          </a:xfrm>
          <a:prstGeom prst="ellipse">
            <a:avLst/>
          </a:prstGeom>
          <a:solidFill>
            <a:srgbClr val="6D8281">
              <a:alpha val="49804"/>
            </a:srgbClr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b="1" dirty="0">
              <a:solidFill>
                <a:srgbClr val="FFFFFF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7" name="ComponentBackground1"/>
          <p:cNvSpPr/>
          <p:nvPr>
            <p:custDataLst>
              <p:tags r:id="rId8"/>
            </p:custDataLst>
          </p:nvPr>
        </p:nvSpPr>
        <p:spPr>
          <a:xfrm>
            <a:off x="6049296" y="2352155"/>
            <a:ext cx="2575618" cy="2575614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b="1" dirty="0">
              <a:solidFill>
                <a:srgbClr val="FFFFFF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8" name="Number1"/>
          <p:cNvSpPr/>
          <p:nvPr>
            <p:custDataLst>
              <p:tags r:id="rId9"/>
            </p:custDataLst>
          </p:nvPr>
        </p:nvSpPr>
        <p:spPr>
          <a:xfrm>
            <a:off x="6447305" y="2959079"/>
            <a:ext cx="1779602" cy="1779596"/>
          </a:xfrm>
          <a:prstGeom prst="ellipse">
            <a:avLst/>
          </a:prstGeom>
          <a:solidFill>
            <a:schemeClr val="accent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>
              <a:lnSpc>
                <a:spcPct val="120000"/>
              </a:lnSpc>
            </a:pPr>
            <a:r>
              <a:rPr lang="en-US" altLang="zh-CN" sz="2000" b="1" dirty="0">
                <a:solidFill>
                  <a:srgbClr val="FFFFFF"/>
                </a:solidFill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2022.04</a:t>
            </a:r>
            <a:endParaRPr lang="en-US" altLang="zh-CN" sz="2000" b="1" dirty="0">
              <a:solidFill>
                <a:srgbClr val="FFFFFF"/>
              </a:solidFill>
              <a:latin typeface="Bahnschrift Light Condensed" panose="020B0502040204020203" charset="0"/>
              <a:ea typeface="Malgun Gothic Semilight" panose="020B0502040204020203" pitchFamily="34" charset="-122"/>
              <a:cs typeface="Bahnschrift Light Condensed" panose="020B0502040204020203" charset="0"/>
            </a:endParaRPr>
          </a:p>
          <a:p>
            <a:pPr algn="ctr" defTabSz="913765">
              <a:lnSpc>
                <a:spcPct val="120000"/>
              </a:lnSpc>
            </a:pPr>
            <a:r>
              <a:rPr lang="zh-CN" altLang="en-US" sz="2000" b="1" dirty="0">
                <a:solidFill>
                  <a:srgbClr val="FFFFFF"/>
                </a:solidFill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开始</a:t>
            </a:r>
            <a:r>
              <a:rPr lang="en-US" altLang="zh-CN" sz="2000" b="1" dirty="0">
                <a:solidFill>
                  <a:srgbClr val="FFFFFF"/>
                </a:solidFill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BLDC</a:t>
            </a:r>
            <a:r>
              <a:rPr lang="zh-CN" altLang="en-US" sz="2000" b="1" dirty="0">
                <a:solidFill>
                  <a:srgbClr val="FFFFFF"/>
                </a:solidFill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电机</a:t>
            </a:r>
            <a:r>
              <a:rPr lang="zh-CN" altLang="en-US" sz="2000" b="1" dirty="0">
                <a:solidFill>
                  <a:srgbClr val="FFFFFF"/>
                </a:solidFill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业务</a:t>
            </a:r>
            <a:endParaRPr lang="zh-CN" altLang="en-US" sz="2000" b="1" dirty="0">
              <a:solidFill>
                <a:srgbClr val="FFFFFF"/>
              </a:solidFill>
              <a:latin typeface="Bahnschrift Light Condensed" panose="020B0502040204020203" charset="0"/>
              <a:ea typeface="Malgun Gothic Semilight" panose="020B0502040204020203" pitchFamily="34" charset="-122"/>
              <a:cs typeface="Bahnschrift Light Condensed" panose="020B0502040204020203" charset="0"/>
            </a:endParaRPr>
          </a:p>
        </p:txBody>
      </p:sp>
      <p:sp>
        <p:nvSpPr>
          <p:cNvPr id="10" name="shape1"/>
          <p:cNvSpPr/>
          <p:nvPr>
            <p:custDataLst>
              <p:tags r:id="rId10"/>
            </p:custDataLst>
          </p:nvPr>
        </p:nvSpPr>
        <p:spPr>
          <a:xfrm>
            <a:off x="9353518" y="1032570"/>
            <a:ext cx="180002" cy="180000"/>
          </a:xfrm>
          <a:prstGeom prst="ellipse">
            <a:avLst/>
          </a:prstGeom>
          <a:solidFill>
            <a:schemeClr val="accent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b="1" dirty="0">
              <a:solidFill>
                <a:srgbClr val="FFFFFF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6" name="ComponentBackground2"/>
          <p:cNvSpPr/>
          <p:nvPr>
            <p:custDataLst>
              <p:tags r:id="rId11"/>
            </p:custDataLst>
          </p:nvPr>
        </p:nvSpPr>
        <p:spPr>
          <a:xfrm>
            <a:off x="3239584" y="2464351"/>
            <a:ext cx="2463374" cy="2463368"/>
          </a:xfrm>
          <a:prstGeom prst="ellipse">
            <a:avLst/>
          </a:prstGeom>
          <a:solidFill>
            <a:schemeClr val="tx2">
              <a:alpha val="10000"/>
            </a:schemeClr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b="1" dirty="0">
              <a:solidFill>
                <a:srgbClr val="FFFFFF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7" name="Number2"/>
          <p:cNvSpPr/>
          <p:nvPr>
            <p:custDataLst>
              <p:tags r:id="rId12"/>
            </p:custDataLst>
          </p:nvPr>
        </p:nvSpPr>
        <p:spPr>
          <a:xfrm>
            <a:off x="3602355" y="2647315"/>
            <a:ext cx="1840865" cy="1755775"/>
          </a:xfrm>
          <a:prstGeom prst="ellipse">
            <a:avLst/>
          </a:prstGeom>
          <a:solidFill>
            <a:srgbClr val="1F3D66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>
              <a:lnSpc>
                <a:spcPct val="120000"/>
              </a:lnSpc>
            </a:pPr>
            <a:r>
              <a:rPr lang="en-US" altLang="zh-CN" sz="1900" b="1" dirty="0">
                <a:effectLst/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2021.06</a:t>
            </a:r>
            <a:endParaRPr lang="en-US" altLang="zh-CN" sz="1900" b="1" dirty="0">
              <a:effectLst/>
              <a:latin typeface="Bahnschrift Light Condensed" panose="020B0502040204020203" charset="0"/>
              <a:ea typeface="Malgun Gothic Semilight" panose="020B0502040204020203" pitchFamily="34" charset="-122"/>
              <a:cs typeface="Bahnschrift Light Condensed" panose="020B0502040204020203" charset="0"/>
            </a:endParaRPr>
          </a:p>
          <a:p>
            <a:pPr algn="ctr" defTabSz="913765">
              <a:lnSpc>
                <a:spcPct val="120000"/>
              </a:lnSpc>
            </a:pPr>
            <a:r>
              <a:rPr lang="zh-CN" altLang="en-US" sz="1900" b="1" dirty="0">
                <a:solidFill>
                  <a:srgbClr val="FFFFFF"/>
                </a:solidFill>
                <a:effectLst/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开始</a:t>
            </a:r>
            <a:r>
              <a:rPr lang="en-US" altLang="zh-CN" sz="1900" b="1" dirty="0">
                <a:solidFill>
                  <a:srgbClr val="FFFFFF"/>
                </a:solidFill>
                <a:effectLst/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PMDC</a:t>
            </a:r>
            <a:r>
              <a:rPr lang="zh-CN" altLang="en-US" sz="1900" b="1" dirty="0">
                <a:solidFill>
                  <a:srgbClr val="FFFFFF"/>
                </a:solidFill>
                <a:effectLst/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电机</a:t>
            </a:r>
            <a:r>
              <a:rPr lang="zh-CN" altLang="en-US" sz="1900" b="1" dirty="0">
                <a:solidFill>
                  <a:srgbClr val="FFFFFF"/>
                </a:solidFill>
                <a:effectLst/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业务</a:t>
            </a:r>
            <a:endParaRPr lang="zh-CN" altLang="en-US" sz="1900" b="1" dirty="0">
              <a:solidFill>
                <a:srgbClr val="FFFFFF"/>
              </a:solidFill>
              <a:effectLst/>
              <a:latin typeface="Bahnschrift Light Condensed" panose="020B0502040204020203" charset="0"/>
              <a:ea typeface="Malgun Gothic Semilight" panose="020B0502040204020203" pitchFamily="34" charset="-122"/>
              <a:cs typeface="Bahnschrift Light Condensed" panose="020B0502040204020203" charset="0"/>
            </a:endParaRPr>
          </a:p>
        </p:txBody>
      </p:sp>
      <p:sp>
        <p:nvSpPr>
          <p:cNvPr id="18" name="shape2"/>
          <p:cNvSpPr/>
          <p:nvPr>
            <p:custDataLst>
              <p:tags r:id="rId13"/>
            </p:custDataLst>
          </p:nvPr>
        </p:nvSpPr>
        <p:spPr>
          <a:xfrm>
            <a:off x="4625653" y="1988408"/>
            <a:ext cx="180002" cy="180000"/>
          </a:xfrm>
          <a:prstGeom prst="ellipse">
            <a:avLst/>
          </a:prstGeom>
          <a:solidFill>
            <a:srgbClr val="1F3D66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b="1" dirty="0">
              <a:solidFill>
                <a:srgbClr val="FFFFFF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pic>
        <p:nvPicPr>
          <p:cNvPr id="3" name="图片 2" descr="微信图片_20260615093635_213_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67925" y="5902325"/>
            <a:ext cx="1726565" cy="601345"/>
          </a:xfrm>
          <a:prstGeom prst="rect">
            <a:avLst/>
          </a:prstGeom>
        </p:spPr>
      </p:pic>
      <p:sp>
        <p:nvSpPr>
          <p:cNvPr id="4" name="标题 6"/>
          <p:cNvSpPr>
            <a:spLocks noGrp="1"/>
          </p:cNvSpPr>
          <p:nvPr/>
        </p:nvSpPr>
        <p:spPr>
          <a:xfrm>
            <a:off x="787400" y="255270"/>
            <a:ext cx="10858500" cy="776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公司简介</a:t>
            </a:r>
            <a:r>
              <a:rPr lang="en-US" altLang="zh-CN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-- </a:t>
            </a:r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里程碑</a:t>
            </a:r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2" name="ComponentBackground1"/>
          <p:cNvSpPr/>
          <p:nvPr>
            <p:custDataLst>
              <p:tags r:id="rId15"/>
            </p:custDataLst>
          </p:nvPr>
        </p:nvSpPr>
        <p:spPr>
          <a:xfrm>
            <a:off x="9111266" y="2432165"/>
            <a:ext cx="2575618" cy="2575614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b="1" dirty="0">
              <a:solidFill>
                <a:srgbClr val="FFFFFF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35" name="Number1"/>
          <p:cNvSpPr/>
          <p:nvPr>
            <p:custDataLst>
              <p:tags r:id="rId16"/>
            </p:custDataLst>
          </p:nvPr>
        </p:nvSpPr>
        <p:spPr>
          <a:xfrm>
            <a:off x="9617225" y="2893674"/>
            <a:ext cx="1779602" cy="1779596"/>
          </a:xfrm>
          <a:prstGeom prst="ellipse">
            <a:avLst/>
          </a:prstGeom>
          <a:solidFill>
            <a:schemeClr val="accent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>
              <a:lnSpc>
                <a:spcPct val="120000"/>
              </a:lnSpc>
            </a:pPr>
            <a:r>
              <a:rPr lang="en-US" altLang="zh-CN" sz="2000" b="1" dirty="0">
                <a:solidFill>
                  <a:srgbClr val="FFFFFF"/>
                </a:solidFill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2025.01</a:t>
            </a:r>
            <a:endParaRPr lang="en-US" altLang="zh-CN" sz="2000" b="1" dirty="0">
              <a:solidFill>
                <a:srgbClr val="FFFFFF"/>
              </a:solidFill>
              <a:latin typeface="Bahnschrift Light Condensed" panose="020B0502040204020203" charset="0"/>
              <a:ea typeface="Malgun Gothic Semilight" panose="020B0502040204020203" pitchFamily="34" charset="-122"/>
              <a:cs typeface="Bahnschrift Light Condensed" panose="020B0502040204020203" charset="0"/>
            </a:endParaRPr>
          </a:p>
          <a:p>
            <a:pPr algn="ctr" defTabSz="913765">
              <a:lnSpc>
                <a:spcPct val="120000"/>
              </a:lnSpc>
            </a:pPr>
            <a:r>
              <a:rPr lang="zh-CN" altLang="en-US" sz="2000" b="1" dirty="0">
                <a:solidFill>
                  <a:srgbClr val="FFFFFF"/>
                </a:solidFill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开始控制器设计和</a:t>
            </a:r>
            <a:r>
              <a:rPr lang="zh-CN" altLang="en-US" sz="2000" b="1" dirty="0">
                <a:solidFill>
                  <a:srgbClr val="FFFFFF"/>
                </a:solidFill>
                <a:latin typeface="Bahnschrift Light Condensed" panose="020B0502040204020203" charset="0"/>
                <a:ea typeface="Malgun Gothic Semilight" panose="020B0502040204020203" pitchFamily="34" charset="-122"/>
                <a:cs typeface="Bahnschrift Light Condensed" panose="020B0502040204020203" charset="0"/>
              </a:rPr>
              <a:t>制造</a:t>
            </a:r>
            <a:endParaRPr lang="zh-CN" altLang="en-US" sz="2000" b="1" dirty="0">
              <a:solidFill>
                <a:srgbClr val="FFFFFF"/>
              </a:solidFill>
              <a:latin typeface="Bahnschrift Light Condensed" panose="020B0502040204020203" charset="0"/>
              <a:ea typeface="Malgun Gothic Semilight" panose="020B0502040204020203" pitchFamily="34" charset="-122"/>
              <a:cs typeface="Bahnschrift Light Condensed" panose="020B05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023 C 0.01797 -0.0294 0.00911 -0.0206 0.03463 -0.04699 C 0.05872 -0.07107 0.07356 -0.07292 0.09245 -0.07269 C 0.11224 -0.07269 0.12474 -0.06968 0.15052 -0.04653 C 0.17174 -0.02084 0.17005 -0.02107 0.18646 0.0050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3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10677 0.29537 C 0.08919 0.29422 0.08047 0.29723 0.05521 0.27824 C 0.03203 0.25533 0.02669 0.25255 0.01028 0.20996 C -0.00599 0.1669 -0.01068 0.11482 -0.01146 0.07732 C -0.00703 0.02986 -0.01172 0.05023 1.875E-6 -2.96296E-6 " pathEditMode="relative" rAng="3360000" ptsTypes="AAAAA">
                                      <p:cBhvr>
                                        <p:cTn id="8" dur="20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-121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19687 0.09815 C 0.17331 0.12755 0.16445 0.14074 0.1319 0.15695 C 0.10039 0.15834 0.09583 0.16111 0.06315 0.13727 C 0.0345 0.11435 0.02539 0.09259 0.0125 0.06505 C -0.00052 0.03287 0.00091 0.03357 1.875E-6 -2.22222E-6 " pathEditMode="relative" rAng="17580000" ptsTypes="AAAAA">
                                      <p:cBhvr>
                                        <p:cTn id="10" dur="20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-11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944 0.27593 C 0.08047 0.27384 0.06471 0.26042 0.04583 0.24213 C 0.02969 0.21644 0.02682 0.21273 0.01055 0.17222 C -0.00104 0.12778 -0.00091 0.1287 -0.00573 0.08866 C -0.00612 0.03241 -0.00443 0.03264 1.875E-6 -1.11111E-6 " pathEditMode="relative" rAng="9000000" ptsTypes="AAAAA">
                                      <p:cBhvr>
                                        <p:cTn id="12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-120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3.75E-6 2.59259E-6 C 0.02513 0.0118 0.01563 0.00324 0.04323 0.02592 C 0.06849 0.05046 0.07709 0.07291 0.08594 0.10162 C 0.09623 0.13194 0.10092 0.15254 0.10065 0.20555 C 0.09727 0.25301 0.09675 0.25046 0.09024 0.28981 " pathEditMode="relative" rAng="3600000" ptsTypes="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124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375E-6 1.48148E-6 C 0.01315 -0.00579 0.03099 -0.00185 0.05182 0.00648 C 0.07213 0.02106 0.07434 0.02315 0.09739 0.05208 C 0.11588 0.08819 0.11601 0.08727 0.12747 0.12338 C 0.13763 0.17731 0.1358 0.17685 0.13697 0.21088 " pathEditMode="relative" rAng="18720000" ptsTypes="AAA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79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29" grpId="0" bldLvl="0" animBg="1"/>
      <p:bldP spid="50" grpId="0" bldLvl="0" animBg="1"/>
      <p:bldP spid="58" grpId="0" bldLvl="0" animBg="1"/>
      <p:bldP spid="6" grpId="0" bldLvl="0" animBg="1"/>
      <p:bldP spid="10" grpId="0" bldLvl="0" animBg="1"/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公司简介</a:t>
            </a:r>
            <a:r>
              <a:rPr lang="en-US" altLang="zh-CN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-- </a:t>
            </a:r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里程碑</a:t>
            </a:r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193165" y="1309370"/>
            <a:ext cx="9586595" cy="4168140"/>
          </a:xfrm>
          <a:prstGeom prst="roundRect">
            <a:avLst>
              <a:gd name="adj" fmla="val 6325"/>
            </a:avLst>
          </a:prstGeom>
          <a:solidFill>
            <a:srgbClr val="6785A5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18" name="圆角矩形 17"/>
          <p:cNvSpPr/>
          <p:nvPr/>
        </p:nvSpPr>
        <p:spPr>
          <a:xfrm rot="16200000">
            <a:off x="1177969" y="1735530"/>
            <a:ext cx="49442" cy="315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60000">
                <a:schemeClr val="accent3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85000" lnSpcReduction="20000"/>
          </a:bodyPr>
          <a:lstStyle/>
          <a:p>
            <a:pPr algn="ctr" defTabSz="913765"/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19" name="Text3"/>
          <p:cNvSpPr txBox="1"/>
          <p:nvPr/>
        </p:nvSpPr>
        <p:spPr>
          <a:xfrm>
            <a:off x="6753860" y="2647950"/>
            <a:ext cx="3939540" cy="16357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2024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年公司乔迁到东山科技园，规模进一步扩大，产线升级自动化。员工总人数超过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500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人。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pic>
        <p:nvPicPr>
          <p:cNvPr id="8" name="3D 模型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8525" y="-1486959"/>
            <a:ext cx="1094076" cy="10277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90005" y="2539365"/>
            <a:ext cx="363855" cy="3937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800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☆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0" y="2037080"/>
            <a:ext cx="4582795" cy="2849880"/>
          </a:xfrm>
          <a:prstGeom prst="rect">
            <a:avLst/>
          </a:prstGeom>
        </p:spPr>
      </p:pic>
      <p:pic>
        <p:nvPicPr>
          <p:cNvPr id="13" name="图片 1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925" y="5902325"/>
            <a:ext cx="1726565" cy="601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公司简介</a:t>
            </a:r>
            <a:r>
              <a:rPr lang="en-US" altLang="zh-CN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-- </a:t>
            </a:r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优势</a:t>
            </a:r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cxnSp>
        <p:nvCxnSpPr>
          <p:cNvPr id="15" name="ï$ľïḑè"/>
          <p:cNvCxnSpPr/>
          <p:nvPr>
            <p:custDataLst>
              <p:tags r:id="rId1"/>
            </p:custDataLst>
          </p:nvPr>
        </p:nvCxnSpPr>
        <p:spPr>
          <a:xfrm flipH="1">
            <a:off x="669925" y="3978885"/>
            <a:ext cx="3288394" cy="0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îŝḻïḓé"/>
          <p:cNvCxnSpPr/>
          <p:nvPr>
            <p:custDataLst>
              <p:tags r:id="rId2"/>
            </p:custDataLst>
          </p:nvPr>
        </p:nvCxnSpPr>
        <p:spPr>
          <a:xfrm flipH="1">
            <a:off x="8230506" y="3978885"/>
            <a:ext cx="3288394" cy="0"/>
          </a:xfrm>
          <a:prstGeom prst="line">
            <a:avLst/>
          </a:prstGeom>
          <a:ln w="12700">
            <a:solidFill>
              <a:schemeClr val="tx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>
            <p:custDataLst>
              <p:tags r:id="rId3"/>
            </p:custDataLst>
          </p:nvPr>
        </p:nvGrpSpPr>
        <p:grpSpPr>
          <a:xfrm>
            <a:off x="575684" y="3090069"/>
            <a:ext cx="5163350" cy="2175510"/>
            <a:chOff x="575684" y="3090069"/>
            <a:chExt cx="5163350" cy="2175510"/>
          </a:xfrm>
        </p:grpSpPr>
        <p:grpSp>
          <p:nvGrpSpPr>
            <p:cNvPr id="14" name="组合 13"/>
            <p:cNvGrpSpPr/>
            <p:nvPr/>
          </p:nvGrpSpPr>
          <p:grpSpPr>
            <a:xfrm>
              <a:off x="1005840" y="3090069"/>
              <a:ext cx="4733194" cy="2175510"/>
              <a:chOff x="1005840" y="3090069"/>
              <a:chExt cx="4733194" cy="217551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005840" y="3090069"/>
                <a:ext cx="4733194" cy="2175510"/>
                <a:chOff x="1005840" y="3090069"/>
                <a:chExt cx="4733194" cy="2175510"/>
              </a:xfrm>
            </p:grpSpPr>
            <p:sp>
              <p:nvSpPr>
                <p:cNvPr id="3" name="ï$ľidê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958319" y="3090069"/>
                  <a:ext cx="1780715" cy="1802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133" y="0"/>
                      </a:moveTo>
                      <a:cubicBezTo>
                        <a:pt x="6355" y="0"/>
                        <a:pt x="8578" y="0"/>
                        <a:pt x="10800" y="0"/>
                      </a:cubicBezTo>
                      <a:cubicBezTo>
                        <a:pt x="13022" y="0"/>
                        <a:pt x="15245" y="0"/>
                        <a:pt x="17467" y="0"/>
                      </a:cubicBezTo>
                      <a:cubicBezTo>
                        <a:pt x="18059" y="0"/>
                        <a:pt x="18506" y="0"/>
                        <a:pt x="18884" y="25"/>
                      </a:cubicBezTo>
                      <a:cubicBezTo>
                        <a:pt x="19263" y="50"/>
                        <a:pt x="19573" y="100"/>
                        <a:pt x="19893" y="200"/>
                      </a:cubicBezTo>
                      <a:cubicBezTo>
                        <a:pt x="20242" y="326"/>
                        <a:pt x="20555" y="525"/>
                        <a:pt x="20812" y="779"/>
                      </a:cubicBezTo>
                      <a:cubicBezTo>
                        <a:pt x="21069" y="1032"/>
                        <a:pt x="21270" y="1341"/>
                        <a:pt x="21397" y="1687"/>
                      </a:cubicBezTo>
                      <a:cubicBezTo>
                        <a:pt x="21499" y="2002"/>
                        <a:pt x="21549" y="2309"/>
                        <a:pt x="21575" y="2685"/>
                      </a:cubicBezTo>
                      <a:cubicBezTo>
                        <a:pt x="21600" y="3061"/>
                        <a:pt x="21600" y="3507"/>
                        <a:pt x="21600" y="4101"/>
                      </a:cubicBezTo>
                      <a:lnTo>
                        <a:pt x="21600" y="17517"/>
                      </a:lnTo>
                      <a:cubicBezTo>
                        <a:pt x="21600" y="18103"/>
                        <a:pt x="21600" y="18544"/>
                        <a:pt x="21575" y="18918"/>
                      </a:cubicBezTo>
                      <a:cubicBezTo>
                        <a:pt x="21549" y="19291"/>
                        <a:pt x="21499" y="19598"/>
                        <a:pt x="21397" y="19913"/>
                      </a:cubicBezTo>
                      <a:cubicBezTo>
                        <a:pt x="21270" y="20259"/>
                        <a:pt x="21069" y="20568"/>
                        <a:pt x="20812" y="20821"/>
                      </a:cubicBezTo>
                      <a:cubicBezTo>
                        <a:pt x="20555" y="21075"/>
                        <a:pt x="20242" y="21274"/>
                        <a:pt x="19893" y="21400"/>
                      </a:cubicBezTo>
                      <a:cubicBezTo>
                        <a:pt x="19573" y="21500"/>
                        <a:pt x="19263" y="21550"/>
                        <a:pt x="18882" y="21575"/>
                      </a:cubicBezTo>
                      <a:cubicBezTo>
                        <a:pt x="18501" y="21600"/>
                        <a:pt x="18050" y="21600"/>
                        <a:pt x="17449" y="21600"/>
                      </a:cubicBezTo>
                      <a:lnTo>
                        <a:pt x="4133" y="21600"/>
                      </a:lnTo>
                      <a:cubicBezTo>
                        <a:pt x="3541" y="21600"/>
                        <a:pt x="3094" y="21600"/>
                        <a:pt x="2716" y="21575"/>
                      </a:cubicBezTo>
                      <a:cubicBezTo>
                        <a:pt x="2337" y="21550"/>
                        <a:pt x="2027" y="21500"/>
                        <a:pt x="1707" y="21400"/>
                      </a:cubicBezTo>
                      <a:cubicBezTo>
                        <a:pt x="1358" y="21274"/>
                        <a:pt x="1045" y="21075"/>
                        <a:pt x="788" y="20821"/>
                      </a:cubicBezTo>
                      <a:cubicBezTo>
                        <a:pt x="531" y="20568"/>
                        <a:pt x="330" y="20259"/>
                        <a:pt x="203" y="19913"/>
                      </a:cubicBezTo>
                      <a:cubicBezTo>
                        <a:pt x="101" y="19598"/>
                        <a:pt x="51" y="19291"/>
                        <a:pt x="25" y="18915"/>
                      </a:cubicBezTo>
                      <a:cubicBezTo>
                        <a:pt x="0" y="18539"/>
                        <a:pt x="0" y="18093"/>
                        <a:pt x="0" y="17499"/>
                      </a:cubicBezTo>
                      <a:lnTo>
                        <a:pt x="0" y="4083"/>
                      </a:lnTo>
                      <a:cubicBezTo>
                        <a:pt x="0" y="3497"/>
                        <a:pt x="0" y="3056"/>
                        <a:pt x="25" y="2682"/>
                      </a:cubicBezTo>
                      <a:cubicBezTo>
                        <a:pt x="51" y="2309"/>
                        <a:pt x="101" y="2002"/>
                        <a:pt x="203" y="1687"/>
                      </a:cubicBezTo>
                      <a:cubicBezTo>
                        <a:pt x="330" y="1341"/>
                        <a:pt x="531" y="1032"/>
                        <a:pt x="788" y="779"/>
                      </a:cubicBezTo>
                      <a:cubicBezTo>
                        <a:pt x="1045" y="525"/>
                        <a:pt x="1358" y="326"/>
                        <a:pt x="1707" y="200"/>
                      </a:cubicBezTo>
                      <a:cubicBezTo>
                        <a:pt x="2027" y="100"/>
                        <a:pt x="2337" y="50"/>
                        <a:pt x="2718" y="25"/>
                      </a:cubicBezTo>
                      <a:cubicBezTo>
                        <a:pt x="3099" y="0"/>
                        <a:pt x="3550" y="0"/>
                        <a:pt x="4151" y="0"/>
                      </a:cubicBezTo>
                      <a:lnTo>
                        <a:pt x="413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2700">
                  <a:miter lim="400000"/>
                </a:ln>
              </p:spPr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>
                    <a:defRPr sz="3200" cap="none">
                      <a:solidFill>
                        <a:srgbClr val="FFFFFF"/>
                      </a:solidFill>
                    </a:defRPr>
                  </a:pPr>
                  <a:endParaRPr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endParaRPr>
                </a:p>
              </p:txBody>
            </p:sp>
            <p:sp>
              <p:nvSpPr>
                <p:cNvPr id="22" name="Bullet3"/>
                <p:cNvSpPr txBox="1"/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1005840" y="4331494"/>
                  <a:ext cx="2856230" cy="9340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2000" dirty="0" err="1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  <a:sym typeface="+mn-lt"/>
                    </a:rPr>
                    <a:t>设备</a:t>
                  </a:r>
                  <a:r>
                    <a:rPr lang="zh-CN" altLang="en-US" sz="2000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  <a:sym typeface="+mn-lt"/>
                    </a:rPr>
                    <a:t>：</a:t>
                  </a:r>
                  <a:endParaRPr lang="zh-CN" altLang="en-US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endParaRP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2000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  <a:sym typeface="+mn-lt"/>
                    </a:rPr>
                    <a:t>25</a:t>
                  </a:r>
                  <a:r>
                    <a:rPr lang="zh-CN" altLang="en-US" sz="2000" dirty="0">
                      <a:latin typeface="Malgun Gothic Semilight" panose="020B0502040204020203" pitchFamily="34" charset="-122"/>
                      <a:ea typeface="Malgun Gothic Semilight" panose="020B0502040204020203" pitchFamily="34" charset="-122"/>
                      <a:cs typeface="Malgun Gothic Semilight" panose="020B0502040204020203" pitchFamily="34" charset="-122"/>
                      <a:sym typeface="+mn-lt"/>
                    </a:rPr>
                    <a:t>条自动线和半自动线</a:t>
                  </a:r>
                  <a:endParaRPr lang="zh-CN" altLang="en-US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endParaRPr>
                </a:p>
              </p:txBody>
            </p:sp>
          </p:grpSp>
          <p:sp>
            <p:nvSpPr>
              <p:cNvPr id="54" name="settings_126472"/>
              <p:cNvSpPr/>
              <p:nvPr>
                <p:custDataLst>
                  <p:tags r:id="rId6"/>
                </p:custDataLst>
              </p:nvPr>
            </p:nvSpPr>
            <p:spPr>
              <a:xfrm>
                <a:off x="4543834" y="3687027"/>
                <a:ext cx="609685" cy="608809"/>
              </a:xfrm>
              <a:custGeom>
                <a:avLst/>
                <a:gdLst>
                  <a:gd name="connsiteX0" fmla="*/ 302902 w 605686"/>
                  <a:gd name="connsiteY0" fmla="*/ 205873 h 604816"/>
                  <a:gd name="connsiteX1" fmla="*/ 206407 w 605686"/>
                  <a:gd name="connsiteY1" fmla="*/ 302349 h 604816"/>
                  <a:gd name="connsiteX2" fmla="*/ 302902 w 605686"/>
                  <a:gd name="connsiteY2" fmla="*/ 398731 h 604816"/>
                  <a:gd name="connsiteX3" fmla="*/ 399396 w 605686"/>
                  <a:gd name="connsiteY3" fmla="*/ 302349 h 604816"/>
                  <a:gd name="connsiteX4" fmla="*/ 302902 w 605686"/>
                  <a:gd name="connsiteY4" fmla="*/ 205873 h 604816"/>
                  <a:gd name="connsiteX5" fmla="*/ 302902 w 605686"/>
                  <a:gd name="connsiteY5" fmla="*/ 171756 h 604816"/>
                  <a:gd name="connsiteX6" fmla="*/ 433553 w 605686"/>
                  <a:gd name="connsiteY6" fmla="*/ 302349 h 604816"/>
                  <a:gd name="connsiteX7" fmla="*/ 302902 w 605686"/>
                  <a:gd name="connsiteY7" fmla="*/ 432848 h 604816"/>
                  <a:gd name="connsiteX8" fmla="*/ 172250 w 605686"/>
                  <a:gd name="connsiteY8" fmla="*/ 302349 h 604816"/>
                  <a:gd name="connsiteX9" fmla="*/ 302902 w 605686"/>
                  <a:gd name="connsiteY9" fmla="*/ 171756 h 604816"/>
                  <a:gd name="connsiteX10" fmla="*/ 275277 w 605686"/>
                  <a:gd name="connsiteY10" fmla="*/ 34017 h 604816"/>
                  <a:gd name="connsiteX11" fmla="*/ 272050 w 605686"/>
                  <a:gd name="connsiteY11" fmla="*/ 36765 h 604816"/>
                  <a:gd name="connsiteX12" fmla="*/ 262941 w 605686"/>
                  <a:gd name="connsiteY12" fmla="*/ 90206 h 604816"/>
                  <a:gd name="connsiteX13" fmla="*/ 250415 w 605686"/>
                  <a:gd name="connsiteY13" fmla="*/ 103851 h 604816"/>
                  <a:gd name="connsiteX14" fmla="*/ 197467 w 605686"/>
                  <a:gd name="connsiteY14" fmla="*/ 126118 h 604816"/>
                  <a:gd name="connsiteX15" fmla="*/ 178773 w 605686"/>
                  <a:gd name="connsiteY15" fmla="*/ 125360 h 604816"/>
                  <a:gd name="connsiteX16" fmla="*/ 135124 w 605686"/>
                  <a:gd name="connsiteY16" fmla="*/ 94280 h 604816"/>
                  <a:gd name="connsiteX17" fmla="*/ 133226 w 605686"/>
                  <a:gd name="connsiteY17" fmla="*/ 93617 h 604816"/>
                  <a:gd name="connsiteX18" fmla="*/ 130854 w 605686"/>
                  <a:gd name="connsiteY18" fmla="*/ 94659 h 604816"/>
                  <a:gd name="connsiteX19" fmla="*/ 93087 w 605686"/>
                  <a:gd name="connsiteY19" fmla="*/ 132277 h 604816"/>
                  <a:gd name="connsiteX20" fmla="*/ 92708 w 605686"/>
                  <a:gd name="connsiteY20" fmla="*/ 136541 h 604816"/>
                  <a:gd name="connsiteX21" fmla="*/ 124211 w 605686"/>
                  <a:gd name="connsiteY21" fmla="*/ 180791 h 604816"/>
                  <a:gd name="connsiteX22" fmla="*/ 125160 w 605686"/>
                  <a:gd name="connsiteY22" fmla="*/ 199268 h 604816"/>
                  <a:gd name="connsiteX23" fmla="*/ 103525 w 605686"/>
                  <a:gd name="connsiteY23" fmla="*/ 252330 h 604816"/>
                  <a:gd name="connsiteX24" fmla="*/ 89671 w 605686"/>
                  <a:gd name="connsiteY24" fmla="*/ 264933 h 604816"/>
                  <a:gd name="connsiteX25" fmla="*/ 36912 w 605686"/>
                  <a:gd name="connsiteY25" fmla="*/ 273745 h 604816"/>
                  <a:gd name="connsiteX26" fmla="*/ 34160 w 605686"/>
                  <a:gd name="connsiteY26" fmla="*/ 277061 h 604816"/>
                  <a:gd name="connsiteX27" fmla="*/ 34160 w 605686"/>
                  <a:gd name="connsiteY27" fmla="*/ 330218 h 604816"/>
                  <a:gd name="connsiteX28" fmla="*/ 36912 w 605686"/>
                  <a:gd name="connsiteY28" fmla="*/ 333535 h 604816"/>
                  <a:gd name="connsiteX29" fmla="*/ 90430 w 605686"/>
                  <a:gd name="connsiteY29" fmla="*/ 342631 h 604816"/>
                  <a:gd name="connsiteX30" fmla="*/ 104094 w 605686"/>
                  <a:gd name="connsiteY30" fmla="*/ 355139 h 604816"/>
                  <a:gd name="connsiteX31" fmla="*/ 126394 w 605686"/>
                  <a:gd name="connsiteY31" fmla="*/ 407917 h 604816"/>
                  <a:gd name="connsiteX32" fmla="*/ 125635 w 605686"/>
                  <a:gd name="connsiteY32" fmla="*/ 426678 h 604816"/>
                  <a:gd name="connsiteX33" fmla="*/ 94511 w 605686"/>
                  <a:gd name="connsiteY33" fmla="*/ 470265 h 604816"/>
                  <a:gd name="connsiteX34" fmla="*/ 94890 w 605686"/>
                  <a:gd name="connsiteY34" fmla="*/ 474529 h 604816"/>
                  <a:gd name="connsiteX35" fmla="*/ 132562 w 605686"/>
                  <a:gd name="connsiteY35" fmla="*/ 512146 h 604816"/>
                  <a:gd name="connsiteX36" fmla="*/ 135029 w 605686"/>
                  <a:gd name="connsiteY36" fmla="*/ 513189 h 604816"/>
                  <a:gd name="connsiteX37" fmla="*/ 136927 w 605686"/>
                  <a:gd name="connsiteY37" fmla="*/ 512525 h 604816"/>
                  <a:gd name="connsiteX38" fmla="*/ 181145 w 605686"/>
                  <a:gd name="connsiteY38" fmla="*/ 481067 h 604816"/>
                  <a:gd name="connsiteX39" fmla="*/ 191014 w 605686"/>
                  <a:gd name="connsiteY39" fmla="*/ 477940 h 604816"/>
                  <a:gd name="connsiteX40" fmla="*/ 199649 w 605686"/>
                  <a:gd name="connsiteY40" fmla="*/ 480214 h 604816"/>
                  <a:gd name="connsiteX41" fmla="*/ 251554 w 605686"/>
                  <a:gd name="connsiteY41" fmla="*/ 501439 h 604816"/>
                  <a:gd name="connsiteX42" fmla="*/ 264080 w 605686"/>
                  <a:gd name="connsiteY42" fmla="*/ 515084 h 604816"/>
                  <a:gd name="connsiteX43" fmla="*/ 272904 w 605686"/>
                  <a:gd name="connsiteY43" fmla="*/ 568146 h 604816"/>
                  <a:gd name="connsiteX44" fmla="*/ 276225 w 605686"/>
                  <a:gd name="connsiteY44" fmla="*/ 570894 h 604816"/>
                  <a:gd name="connsiteX45" fmla="*/ 329459 w 605686"/>
                  <a:gd name="connsiteY45" fmla="*/ 570894 h 604816"/>
                  <a:gd name="connsiteX46" fmla="*/ 332780 w 605686"/>
                  <a:gd name="connsiteY46" fmla="*/ 568146 h 604816"/>
                  <a:gd name="connsiteX47" fmla="*/ 341700 w 605686"/>
                  <a:gd name="connsiteY47" fmla="*/ 515084 h 604816"/>
                  <a:gd name="connsiteX48" fmla="*/ 354225 w 605686"/>
                  <a:gd name="connsiteY48" fmla="*/ 501439 h 604816"/>
                  <a:gd name="connsiteX49" fmla="*/ 407269 w 605686"/>
                  <a:gd name="connsiteY49" fmla="*/ 479456 h 604816"/>
                  <a:gd name="connsiteX50" fmla="*/ 425867 w 605686"/>
                  <a:gd name="connsiteY50" fmla="*/ 480214 h 604816"/>
                  <a:gd name="connsiteX51" fmla="*/ 469802 w 605686"/>
                  <a:gd name="connsiteY51" fmla="*/ 511388 h 604816"/>
                  <a:gd name="connsiteX52" fmla="*/ 471699 w 605686"/>
                  <a:gd name="connsiteY52" fmla="*/ 512052 h 604816"/>
                  <a:gd name="connsiteX53" fmla="*/ 474072 w 605686"/>
                  <a:gd name="connsiteY53" fmla="*/ 511009 h 604816"/>
                  <a:gd name="connsiteX54" fmla="*/ 511743 w 605686"/>
                  <a:gd name="connsiteY54" fmla="*/ 473392 h 604816"/>
                  <a:gd name="connsiteX55" fmla="*/ 512123 w 605686"/>
                  <a:gd name="connsiteY55" fmla="*/ 469128 h 604816"/>
                  <a:gd name="connsiteX56" fmla="*/ 480904 w 605686"/>
                  <a:gd name="connsiteY56" fmla="*/ 425162 h 604816"/>
                  <a:gd name="connsiteX57" fmla="*/ 480145 w 605686"/>
                  <a:gd name="connsiteY57" fmla="*/ 406590 h 604816"/>
                  <a:gd name="connsiteX58" fmla="*/ 502159 w 605686"/>
                  <a:gd name="connsiteY58" fmla="*/ 353623 h 604816"/>
                  <a:gd name="connsiteX59" fmla="*/ 515823 w 605686"/>
                  <a:gd name="connsiteY59" fmla="*/ 341115 h 604816"/>
                  <a:gd name="connsiteX60" fmla="*/ 568962 w 605686"/>
                  <a:gd name="connsiteY60" fmla="*/ 332303 h 604816"/>
                  <a:gd name="connsiteX61" fmla="*/ 571714 w 605686"/>
                  <a:gd name="connsiteY61" fmla="*/ 328987 h 604816"/>
                  <a:gd name="connsiteX62" fmla="*/ 571903 w 605686"/>
                  <a:gd name="connsiteY62" fmla="*/ 328987 h 604816"/>
                  <a:gd name="connsiteX63" fmla="*/ 571903 w 605686"/>
                  <a:gd name="connsiteY63" fmla="*/ 275829 h 604816"/>
                  <a:gd name="connsiteX64" fmla="*/ 569057 w 605686"/>
                  <a:gd name="connsiteY64" fmla="*/ 272513 h 604816"/>
                  <a:gd name="connsiteX65" fmla="*/ 515918 w 605686"/>
                  <a:gd name="connsiteY65" fmla="*/ 263511 h 604816"/>
                  <a:gd name="connsiteX66" fmla="*/ 502254 w 605686"/>
                  <a:gd name="connsiteY66" fmla="*/ 251004 h 604816"/>
                  <a:gd name="connsiteX67" fmla="*/ 480239 w 605686"/>
                  <a:gd name="connsiteY67" fmla="*/ 198131 h 604816"/>
                  <a:gd name="connsiteX68" fmla="*/ 480999 w 605686"/>
                  <a:gd name="connsiteY68" fmla="*/ 179559 h 604816"/>
                  <a:gd name="connsiteX69" fmla="*/ 512312 w 605686"/>
                  <a:gd name="connsiteY69" fmla="*/ 135688 h 604816"/>
                  <a:gd name="connsiteX70" fmla="*/ 511933 w 605686"/>
                  <a:gd name="connsiteY70" fmla="*/ 131424 h 604816"/>
                  <a:gd name="connsiteX71" fmla="*/ 474166 w 605686"/>
                  <a:gd name="connsiteY71" fmla="*/ 93712 h 604816"/>
                  <a:gd name="connsiteX72" fmla="*/ 471794 w 605686"/>
                  <a:gd name="connsiteY72" fmla="*/ 92764 h 604816"/>
                  <a:gd name="connsiteX73" fmla="*/ 469896 w 605686"/>
                  <a:gd name="connsiteY73" fmla="*/ 93333 h 604816"/>
                  <a:gd name="connsiteX74" fmla="*/ 426247 w 605686"/>
                  <a:gd name="connsiteY74" fmla="*/ 124697 h 604816"/>
                  <a:gd name="connsiteX75" fmla="*/ 407648 w 605686"/>
                  <a:gd name="connsiteY75" fmla="*/ 125455 h 604816"/>
                  <a:gd name="connsiteX76" fmla="*/ 353371 w 605686"/>
                  <a:gd name="connsiteY76" fmla="*/ 103187 h 604816"/>
                  <a:gd name="connsiteX77" fmla="*/ 340751 w 605686"/>
                  <a:gd name="connsiteY77" fmla="*/ 89448 h 604816"/>
                  <a:gd name="connsiteX78" fmla="*/ 331831 w 605686"/>
                  <a:gd name="connsiteY78" fmla="*/ 36765 h 604816"/>
                  <a:gd name="connsiteX79" fmla="*/ 328605 w 605686"/>
                  <a:gd name="connsiteY79" fmla="*/ 34017 h 604816"/>
                  <a:gd name="connsiteX80" fmla="*/ 275087 w 605686"/>
                  <a:gd name="connsiteY80" fmla="*/ 0 h 604816"/>
                  <a:gd name="connsiteX81" fmla="*/ 328320 w 605686"/>
                  <a:gd name="connsiteY81" fmla="*/ 0 h 604816"/>
                  <a:gd name="connsiteX82" fmla="*/ 365233 w 605686"/>
                  <a:gd name="connsiteY82" fmla="*/ 31174 h 604816"/>
                  <a:gd name="connsiteX83" fmla="*/ 372349 w 605686"/>
                  <a:gd name="connsiteY83" fmla="*/ 73150 h 604816"/>
                  <a:gd name="connsiteX84" fmla="*/ 415145 w 605686"/>
                  <a:gd name="connsiteY84" fmla="*/ 90680 h 604816"/>
                  <a:gd name="connsiteX85" fmla="*/ 450254 w 605686"/>
                  <a:gd name="connsiteY85" fmla="*/ 65665 h 604816"/>
                  <a:gd name="connsiteX86" fmla="*/ 471889 w 605686"/>
                  <a:gd name="connsiteY86" fmla="*/ 58748 h 604816"/>
                  <a:gd name="connsiteX87" fmla="*/ 498363 w 605686"/>
                  <a:gd name="connsiteY87" fmla="*/ 69739 h 604816"/>
                  <a:gd name="connsiteX88" fmla="*/ 536035 w 605686"/>
                  <a:gd name="connsiteY88" fmla="*/ 107357 h 604816"/>
                  <a:gd name="connsiteX89" fmla="*/ 540115 w 605686"/>
                  <a:gd name="connsiteY89" fmla="*/ 155492 h 604816"/>
                  <a:gd name="connsiteX90" fmla="*/ 515064 w 605686"/>
                  <a:gd name="connsiteY90" fmla="*/ 190551 h 604816"/>
                  <a:gd name="connsiteX91" fmla="*/ 532144 w 605686"/>
                  <a:gd name="connsiteY91" fmla="*/ 231674 h 604816"/>
                  <a:gd name="connsiteX92" fmla="*/ 574655 w 605686"/>
                  <a:gd name="connsiteY92" fmla="*/ 238875 h 604816"/>
                  <a:gd name="connsiteX93" fmla="*/ 605684 w 605686"/>
                  <a:gd name="connsiteY93" fmla="*/ 275829 h 604816"/>
                  <a:gd name="connsiteX94" fmla="*/ 605684 w 605686"/>
                  <a:gd name="connsiteY94" fmla="*/ 328987 h 604816"/>
                  <a:gd name="connsiteX95" fmla="*/ 574371 w 605686"/>
                  <a:gd name="connsiteY95" fmla="*/ 365846 h 604816"/>
                  <a:gd name="connsiteX96" fmla="*/ 531860 w 605686"/>
                  <a:gd name="connsiteY96" fmla="*/ 372953 h 604816"/>
                  <a:gd name="connsiteX97" fmla="*/ 514779 w 605686"/>
                  <a:gd name="connsiteY97" fmla="*/ 414171 h 604816"/>
                  <a:gd name="connsiteX98" fmla="*/ 539831 w 605686"/>
                  <a:gd name="connsiteY98" fmla="*/ 449230 h 604816"/>
                  <a:gd name="connsiteX99" fmla="*/ 535845 w 605686"/>
                  <a:gd name="connsiteY99" fmla="*/ 497365 h 604816"/>
                  <a:gd name="connsiteX100" fmla="*/ 498079 w 605686"/>
                  <a:gd name="connsiteY100" fmla="*/ 535077 h 604816"/>
                  <a:gd name="connsiteX101" fmla="*/ 471699 w 605686"/>
                  <a:gd name="connsiteY101" fmla="*/ 546068 h 604816"/>
                  <a:gd name="connsiteX102" fmla="*/ 449875 w 605686"/>
                  <a:gd name="connsiteY102" fmla="*/ 539057 h 604816"/>
                  <a:gd name="connsiteX103" fmla="*/ 414860 w 605686"/>
                  <a:gd name="connsiteY103" fmla="*/ 514041 h 604816"/>
                  <a:gd name="connsiteX104" fmla="*/ 373583 w 605686"/>
                  <a:gd name="connsiteY104" fmla="*/ 531097 h 604816"/>
                  <a:gd name="connsiteX105" fmla="*/ 366371 w 605686"/>
                  <a:gd name="connsiteY105" fmla="*/ 573547 h 604816"/>
                  <a:gd name="connsiteX106" fmla="*/ 329459 w 605686"/>
                  <a:gd name="connsiteY106" fmla="*/ 604816 h 604816"/>
                  <a:gd name="connsiteX107" fmla="*/ 276036 w 605686"/>
                  <a:gd name="connsiteY107" fmla="*/ 604816 h 604816"/>
                  <a:gd name="connsiteX108" fmla="*/ 239123 w 605686"/>
                  <a:gd name="connsiteY108" fmla="*/ 573547 h 604816"/>
                  <a:gd name="connsiteX109" fmla="*/ 232007 w 605686"/>
                  <a:gd name="connsiteY109" fmla="*/ 531097 h 604816"/>
                  <a:gd name="connsiteX110" fmla="*/ 192058 w 605686"/>
                  <a:gd name="connsiteY110" fmla="*/ 514705 h 604816"/>
                  <a:gd name="connsiteX111" fmla="*/ 156474 w 605686"/>
                  <a:gd name="connsiteY111" fmla="*/ 540004 h 604816"/>
                  <a:gd name="connsiteX112" fmla="*/ 134839 w 605686"/>
                  <a:gd name="connsiteY112" fmla="*/ 546921 h 604816"/>
                  <a:gd name="connsiteX113" fmla="*/ 108459 w 605686"/>
                  <a:gd name="connsiteY113" fmla="*/ 535930 h 604816"/>
                  <a:gd name="connsiteX114" fmla="*/ 70693 w 605686"/>
                  <a:gd name="connsiteY114" fmla="*/ 498312 h 604816"/>
                  <a:gd name="connsiteX115" fmla="*/ 66708 w 605686"/>
                  <a:gd name="connsiteY115" fmla="*/ 450177 h 604816"/>
                  <a:gd name="connsiteX116" fmla="*/ 91569 w 605686"/>
                  <a:gd name="connsiteY116" fmla="*/ 415497 h 604816"/>
                  <a:gd name="connsiteX117" fmla="*/ 74299 w 605686"/>
                  <a:gd name="connsiteY117" fmla="*/ 374469 h 604816"/>
                  <a:gd name="connsiteX118" fmla="*/ 31219 w 605686"/>
                  <a:gd name="connsiteY118" fmla="*/ 367173 h 604816"/>
                  <a:gd name="connsiteX119" fmla="*/ 0 w 605686"/>
                  <a:gd name="connsiteY119" fmla="*/ 330218 h 604816"/>
                  <a:gd name="connsiteX120" fmla="*/ 0 w 605686"/>
                  <a:gd name="connsiteY120" fmla="*/ 277061 h 604816"/>
                  <a:gd name="connsiteX121" fmla="*/ 31219 w 605686"/>
                  <a:gd name="connsiteY121" fmla="*/ 240202 h 604816"/>
                  <a:gd name="connsiteX122" fmla="*/ 73255 w 605686"/>
                  <a:gd name="connsiteY122" fmla="*/ 233095 h 604816"/>
                  <a:gd name="connsiteX123" fmla="*/ 90051 w 605686"/>
                  <a:gd name="connsiteY123" fmla="*/ 191782 h 604816"/>
                  <a:gd name="connsiteX124" fmla="*/ 64810 w 605686"/>
                  <a:gd name="connsiteY124" fmla="*/ 156250 h 604816"/>
                  <a:gd name="connsiteX125" fmla="*/ 68795 w 605686"/>
                  <a:gd name="connsiteY125" fmla="*/ 108115 h 604816"/>
                  <a:gd name="connsiteX126" fmla="*/ 106657 w 605686"/>
                  <a:gd name="connsiteY126" fmla="*/ 70497 h 604816"/>
                  <a:gd name="connsiteX127" fmla="*/ 133131 w 605686"/>
                  <a:gd name="connsiteY127" fmla="*/ 59506 h 604816"/>
                  <a:gd name="connsiteX128" fmla="*/ 154861 w 605686"/>
                  <a:gd name="connsiteY128" fmla="*/ 66423 h 604816"/>
                  <a:gd name="connsiteX129" fmla="*/ 189686 w 605686"/>
                  <a:gd name="connsiteY129" fmla="*/ 91438 h 604816"/>
                  <a:gd name="connsiteX130" fmla="*/ 230773 w 605686"/>
                  <a:gd name="connsiteY130" fmla="*/ 74193 h 604816"/>
                  <a:gd name="connsiteX131" fmla="*/ 238080 w 605686"/>
                  <a:gd name="connsiteY131" fmla="*/ 31174 h 604816"/>
                  <a:gd name="connsiteX132" fmla="*/ 275087 w 605686"/>
                  <a:gd name="connsiteY132" fmla="*/ 0 h 604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605686" h="604816">
                    <a:moveTo>
                      <a:pt x="302902" y="205873"/>
                    </a:moveTo>
                    <a:cubicBezTo>
                      <a:pt x="249673" y="205873"/>
                      <a:pt x="206407" y="249089"/>
                      <a:pt x="206407" y="302349"/>
                    </a:cubicBezTo>
                    <a:cubicBezTo>
                      <a:pt x="206407" y="355515"/>
                      <a:pt x="249673" y="398731"/>
                      <a:pt x="302902" y="398731"/>
                    </a:cubicBezTo>
                    <a:cubicBezTo>
                      <a:pt x="356130" y="398731"/>
                      <a:pt x="399396" y="355515"/>
                      <a:pt x="399396" y="302349"/>
                    </a:cubicBezTo>
                    <a:cubicBezTo>
                      <a:pt x="399396" y="249089"/>
                      <a:pt x="356130" y="205873"/>
                      <a:pt x="302902" y="205873"/>
                    </a:cubicBezTo>
                    <a:close/>
                    <a:moveTo>
                      <a:pt x="302902" y="171756"/>
                    </a:moveTo>
                    <a:cubicBezTo>
                      <a:pt x="375011" y="171756"/>
                      <a:pt x="433553" y="230324"/>
                      <a:pt x="433553" y="302349"/>
                    </a:cubicBezTo>
                    <a:cubicBezTo>
                      <a:pt x="433553" y="374375"/>
                      <a:pt x="375011" y="432848"/>
                      <a:pt x="302902" y="432848"/>
                    </a:cubicBezTo>
                    <a:cubicBezTo>
                      <a:pt x="230792" y="432848"/>
                      <a:pt x="172250" y="374375"/>
                      <a:pt x="172250" y="302349"/>
                    </a:cubicBezTo>
                    <a:cubicBezTo>
                      <a:pt x="172250" y="230324"/>
                      <a:pt x="230792" y="171756"/>
                      <a:pt x="302902" y="171756"/>
                    </a:cubicBezTo>
                    <a:close/>
                    <a:moveTo>
                      <a:pt x="275277" y="34017"/>
                    </a:moveTo>
                    <a:cubicBezTo>
                      <a:pt x="273663" y="34017"/>
                      <a:pt x="272240" y="35154"/>
                      <a:pt x="272050" y="36765"/>
                    </a:cubicBezTo>
                    <a:lnTo>
                      <a:pt x="262941" y="90206"/>
                    </a:lnTo>
                    <a:cubicBezTo>
                      <a:pt x="261802" y="96744"/>
                      <a:pt x="256868" y="102050"/>
                      <a:pt x="250415" y="103851"/>
                    </a:cubicBezTo>
                    <a:cubicBezTo>
                      <a:pt x="231817" y="108683"/>
                      <a:pt x="213977" y="116263"/>
                      <a:pt x="197467" y="126118"/>
                    </a:cubicBezTo>
                    <a:cubicBezTo>
                      <a:pt x="191678" y="129529"/>
                      <a:pt x="184372" y="129245"/>
                      <a:pt x="178773" y="125360"/>
                    </a:cubicBezTo>
                    <a:lnTo>
                      <a:pt x="135124" y="94280"/>
                    </a:lnTo>
                    <a:cubicBezTo>
                      <a:pt x="134649" y="93901"/>
                      <a:pt x="133985" y="93617"/>
                      <a:pt x="133226" y="93617"/>
                    </a:cubicBezTo>
                    <a:cubicBezTo>
                      <a:pt x="132562" y="93617"/>
                      <a:pt x="131708" y="93712"/>
                      <a:pt x="130854" y="94659"/>
                    </a:cubicBezTo>
                    <a:lnTo>
                      <a:pt x="93087" y="132277"/>
                    </a:lnTo>
                    <a:cubicBezTo>
                      <a:pt x="91949" y="133414"/>
                      <a:pt x="91854" y="135309"/>
                      <a:pt x="92708" y="136541"/>
                    </a:cubicBezTo>
                    <a:lnTo>
                      <a:pt x="124211" y="180791"/>
                    </a:lnTo>
                    <a:cubicBezTo>
                      <a:pt x="128197" y="186192"/>
                      <a:pt x="128576" y="193393"/>
                      <a:pt x="125160" y="199268"/>
                    </a:cubicBezTo>
                    <a:cubicBezTo>
                      <a:pt x="115386" y="215755"/>
                      <a:pt x="108175" y="233759"/>
                      <a:pt x="103525" y="252330"/>
                    </a:cubicBezTo>
                    <a:cubicBezTo>
                      <a:pt x="101817" y="258868"/>
                      <a:pt x="96408" y="263796"/>
                      <a:pt x="89671" y="264933"/>
                    </a:cubicBezTo>
                    <a:lnTo>
                      <a:pt x="36912" y="273745"/>
                    </a:lnTo>
                    <a:cubicBezTo>
                      <a:pt x="35299" y="274029"/>
                      <a:pt x="34160" y="275450"/>
                      <a:pt x="34160" y="277061"/>
                    </a:cubicBezTo>
                    <a:lnTo>
                      <a:pt x="34160" y="330218"/>
                    </a:lnTo>
                    <a:cubicBezTo>
                      <a:pt x="34160" y="331924"/>
                      <a:pt x="35299" y="333251"/>
                      <a:pt x="36912" y="333535"/>
                    </a:cubicBezTo>
                    <a:lnTo>
                      <a:pt x="90430" y="342631"/>
                    </a:lnTo>
                    <a:cubicBezTo>
                      <a:pt x="97073" y="343768"/>
                      <a:pt x="102386" y="348695"/>
                      <a:pt x="104094" y="355139"/>
                    </a:cubicBezTo>
                    <a:cubicBezTo>
                      <a:pt x="108934" y="373711"/>
                      <a:pt x="116525" y="391524"/>
                      <a:pt x="126394" y="407917"/>
                    </a:cubicBezTo>
                    <a:cubicBezTo>
                      <a:pt x="129810" y="413792"/>
                      <a:pt x="129525" y="421088"/>
                      <a:pt x="125635" y="426678"/>
                    </a:cubicBezTo>
                    <a:lnTo>
                      <a:pt x="94511" y="470265"/>
                    </a:lnTo>
                    <a:cubicBezTo>
                      <a:pt x="93657" y="471592"/>
                      <a:pt x="93751" y="473392"/>
                      <a:pt x="94890" y="474529"/>
                    </a:cubicBezTo>
                    <a:lnTo>
                      <a:pt x="132562" y="512146"/>
                    </a:lnTo>
                    <a:cubicBezTo>
                      <a:pt x="133510" y="513094"/>
                      <a:pt x="134459" y="513189"/>
                      <a:pt x="135029" y="513189"/>
                    </a:cubicBezTo>
                    <a:cubicBezTo>
                      <a:pt x="135598" y="513189"/>
                      <a:pt x="136262" y="512904"/>
                      <a:pt x="136927" y="512525"/>
                    </a:cubicBezTo>
                    <a:lnTo>
                      <a:pt x="181145" y="481067"/>
                    </a:lnTo>
                    <a:cubicBezTo>
                      <a:pt x="184087" y="478982"/>
                      <a:pt x="187598" y="477940"/>
                      <a:pt x="191014" y="477940"/>
                    </a:cubicBezTo>
                    <a:cubicBezTo>
                      <a:pt x="193956" y="477940"/>
                      <a:pt x="196992" y="478698"/>
                      <a:pt x="199649" y="480214"/>
                    </a:cubicBezTo>
                    <a:cubicBezTo>
                      <a:pt x="215970" y="489595"/>
                      <a:pt x="233430" y="496796"/>
                      <a:pt x="251554" y="501439"/>
                    </a:cubicBezTo>
                    <a:cubicBezTo>
                      <a:pt x="258007" y="503050"/>
                      <a:pt x="262941" y="508356"/>
                      <a:pt x="264080" y="515084"/>
                    </a:cubicBezTo>
                    <a:lnTo>
                      <a:pt x="272904" y="568146"/>
                    </a:lnTo>
                    <a:cubicBezTo>
                      <a:pt x="273189" y="569757"/>
                      <a:pt x="274517" y="570894"/>
                      <a:pt x="276225" y="570894"/>
                    </a:cubicBezTo>
                    <a:lnTo>
                      <a:pt x="329459" y="570894"/>
                    </a:lnTo>
                    <a:cubicBezTo>
                      <a:pt x="331072" y="570894"/>
                      <a:pt x="332495" y="569757"/>
                      <a:pt x="332780" y="568146"/>
                    </a:cubicBezTo>
                    <a:lnTo>
                      <a:pt x="341700" y="515084"/>
                    </a:lnTo>
                    <a:cubicBezTo>
                      <a:pt x="342744" y="508546"/>
                      <a:pt x="347678" y="503050"/>
                      <a:pt x="354225" y="501439"/>
                    </a:cubicBezTo>
                    <a:cubicBezTo>
                      <a:pt x="372824" y="496607"/>
                      <a:pt x="390663" y="489311"/>
                      <a:pt x="407269" y="479456"/>
                    </a:cubicBezTo>
                    <a:cubicBezTo>
                      <a:pt x="413057" y="476045"/>
                      <a:pt x="420459" y="476329"/>
                      <a:pt x="425867" y="480214"/>
                    </a:cubicBezTo>
                    <a:lnTo>
                      <a:pt x="469802" y="511388"/>
                    </a:lnTo>
                    <a:cubicBezTo>
                      <a:pt x="470276" y="511767"/>
                      <a:pt x="470940" y="512052"/>
                      <a:pt x="471699" y="512052"/>
                    </a:cubicBezTo>
                    <a:cubicBezTo>
                      <a:pt x="472269" y="512052"/>
                      <a:pt x="473218" y="511957"/>
                      <a:pt x="474072" y="511009"/>
                    </a:cubicBezTo>
                    <a:lnTo>
                      <a:pt x="511743" y="473392"/>
                    </a:lnTo>
                    <a:cubicBezTo>
                      <a:pt x="512882" y="472255"/>
                      <a:pt x="513071" y="470360"/>
                      <a:pt x="512123" y="469128"/>
                    </a:cubicBezTo>
                    <a:lnTo>
                      <a:pt x="480904" y="425162"/>
                    </a:lnTo>
                    <a:cubicBezTo>
                      <a:pt x="477013" y="419572"/>
                      <a:pt x="476729" y="412370"/>
                      <a:pt x="480145" y="406590"/>
                    </a:cubicBezTo>
                    <a:cubicBezTo>
                      <a:pt x="490013" y="390008"/>
                      <a:pt x="497320" y="372194"/>
                      <a:pt x="502159" y="353623"/>
                    </a:cubicBezTo>
                    <a:cubicBezTo>
                      <a:pt x="503772" y="347179"/>
                      <a:pt x="509086" y="342252"/>
                      <a:pt x="515823" y="341115"/>
                    </a:cubicBezTo>
                    <a:lnTo>
                      <a:pt x="568962" y="332303"/>
                    </a:lnTo>
                    <a:cubicBezTo>
                      <a:pt x="570575" y="332019"/>
                      <a:pt x="571714" y="330597"/>
                      <a:pt x="571714" y="328987"/>
                    </a:cubicBezTo>
                    <a:lnTo>
                      <a:pt x="571903" y="328987"/>
                    </a:lnTo>
                    <a:lnTo>
                      <a:pt x="571903" y="275829"/>
                    </a:lnTo>
                    <a:cubicBezTo>
                      <a:pt x="571903" y="274124"/>
                      <a:pt x="570765" y="272797"/>
                      <a:pt x="569057" y="272513"/>
                    </a:cubicBezTo>
                    <a:lnTo>
                      <a:pt x="515918" y="263511"/>
                    </a:lnTo>
                    <a:cubicBezTo>
                      <a:pt x="509371" y="262564"/>
                      <a:pt x="503962" y="257637"/>
                      <a:pt x="502254" y="251004"/>
                    </a:cubicBezTo>
                    <a:cubicBezTo>
                      <a:pt x="497509" y="232432"/>
                      <a:pt x="490108" y="214618"/>
                      <a:pt x="480239" y="198131"/>
                    </a:cubicBezTo>
                    <a:cubicBezTo>
                      <a:pt x="476823" y="192256"/>
                      <a:pt x="477108" y="184960"/>
                      <a:pt x="480999" y="179559"/>
                    </a:cubicBezTo>
                    <a:lnTo>
                      <a:pt x="512312" y="135688"/>
                    </a:lnTo>
                    <a:cubicBezTo>
                      <a:pt x="513166" y="134267"/>
                      <a:pt x="513071" y="132561"/>
                      <a:pt x="511933" y="131424"/>
                    </a:cubicBezTo>
                    <a:lnTo>
                      <a:pt x="474166" y="93712"/>
                    </a:lnTo>
                    <a:cubicBezTo>
                      <a:pt x="473312" y="92859"/>
                      <a:pt x="472269" y="92764"/>
                      <a:pt x="471794" y="92764"/>
                    </a:cubicBezTo>
                    <a:cubicBezTo>
                      <a:pt x="471130" y="92764"/>
                      <a:pt x="470561" y="92954"/>
                      <a:pt x="469896" y="93333"/>
                    </a:cubicBezTo>
                    <a:lnTo>
                      <a:pt x="426247" y="124697"/>
                    </a:lnTo>
                    <a:cubicBezTo>
                      <a:pt x="420648" y="128581"/>
                      <a:pt x="413437" y="128866"/>
                      <a:pt x="407648" y="125455"/>
                    </a:cubicBezTo>
                    <a:cubicBezTo>
                      <a:pt x="390663" y="115505"/>
                      <a:pt x="372444" y="108020"/>
                      <a:pt x="353371" y="103187"/>
                    </a:cubicBezTo>
                    <a:cubicBezTo>
                      <a:pt x="346824" y="101576"/>
                      <a:pt x="341890" y="96175"/>
                      <a:pt x="340751" y="89448"/>
                    </a:cubicBezTo>
                    <a:lnTo>
                      <a:pt x="331831" y="36765"/>
                    </a:lnTo>
                    <a:cubicBezTo>
                      <a:pt x="331641" y="35154"/>
                      <a:pt x="330218" y="34017"/>
                      <a:pt x="328605" y="34017"/>
                    </a:cubicBezTo>
                    <a:close/>
                    <a:moveTo>
                      <a:pt x="275087" y="0"/>
                    </a:moveTo>
                    <a:lnTo>
                      <a:pt x="328320" y="0"/>
                    </a:lnTo>
                    <a:cubicBezTo>
                      <a:pt x="346634" y="0"/>
                      <a:pt x="362196" y="13171"/>
                      <a:pt x="365233" y="31174"/>
                    </a:cubicBezTo>
                    <a:lnTo>
                      <a:pt x="372349" y="73150"/>
                    </a:lnTo>
                    <a:cubicBezTo>
                      <a:pt x="387152" y="77604"/>
                      <a:pt x="401481" y="83478"/>
                      <a:pt x="415145" y="90680"/>
                    </a:cubicBezTo>
                    <a:lnTo>
                      <a:pt x="450254" y="65665"/>
                    </a:lnTo>
                    <a:cubicBezTo>
                      <a:pt x="456612" y="61116"/>
                      <a:pt x="464108" y="58748"/>
                      <a:pt x="471889" y="58748"/>
                    </a:cubicBezTo>
                    <a:cubicBezTo>
                      <a:pt x="481947" y="58748"/>
                      <a:pt x="491247" y="62633"/>
                      <a:pt x="498363" y="69739"/>
                    </a:cubicBezTo>
                    <a:lnTo>
                      <a:pt x="536035" y="107357"/>
                    </a:lnTo>
                    <a:cubicBezTo>
                      <a:pt x="549130" y="120243"/>
                      <a:pt x="550743" y="140615"/>
                      <a:pt x="540115" y="155492"/>
                    </a:cubicBezTo>
                    <a:lnTo>
                      <a:pt x="515064" y="190551"/>
                    </a:lnTo>
                    <a:cubicBezTo>
                      <a:pt x="521991" y="203627"/>
                      <a:pt x="527685" y="217461"/>
                      <a:pt x="532144" y="231674"/>
                    </a:cubicBezTo>
                    <a:lnTo>
                      <a:pt x="574655" y="238875"/>
                    </a:lnTo>
                    <a:cubicBezTo>
                      <a:pt x="592779" y="241907"/>
                      <a:pt x="605874" y="257447"/>
                      <a:pt x="605684" y="275829"/>
                    </a:cubicBezTo>
                    <a:lnTo>
                      <a:pt x="605684" y="328987"/>
                    </a:lnTo>
                    <a:cubicBezTo>
                      <a:pt x="605684" y="347274"/>
                      <a:pt x="592495" y="362814"/>
                      <a:pt x="574371" y="365846"/>
                    </a:cubicBezTo>
                    <a:lnTo>
                      <a:pt x="531860" y="372953"/>
                    </a:lnTo>
                    <a:cubicBezTo>
                      <a:pt x="527590" y="387071"/>
                      <a:pt x="521801" y="400905"/>
                      <a:pt x="514779" y="414171"/>
                    </a:cubicBezTo>
                    <a:lnTo>
                      <a:pt x="539831" y="449230"/>
                    </a:lnTo>
                    <a:cubicBezTo>
                      <a:pt x="550458" y="464201"/>
                      <a:pt x="548750" y="484478"/>
                      <a:pt x="535845" y="497365"/>
                    </a:cubicBezTo>
                    <a:lnTo>
                      <a:pt x="498079" y="535077"/>
                    </a:lnTo>
                    <a:cubicBezTo>
                      <a:pt x="491057" y="542089"/>
                      <a:pt x="481663" y="546068"/>
                      <a:pt x="471699" y="546068"/>
                    </a:cubicBezTo>
                    <a:cubicBezTo>
                      <a:pt x="463823" y="546068"/>
                      <a:pt x="456232" y="543605"/>
                      <a:pt x="449875" y="539057"/>
                    </a:cubicBezTo>
                    <a:lnTo>
                      <a:pt x="414860" y="514041"/>
                    </a:lnTo>
                    <a:cubicBezTo>
                      <a:pt x="401670" y="521053"/>
                      <a:pt x="387911" y="526739"/>
                      <a:pt x="373583" y="531097"/>
                    </a:cubicBezTo>
                    <a:lnTo>
                      <a:pt x="366371" y="573547"/>
                    </a:lnTo>
                    <a:cubicBezTo>
                      <a:pt x="363335" y="591645"/>
                      <a:pt x="347773" y="604816"/>
                      <a:pt x="329459" y="604816"/>
                    </a:cubicBezTo>
                    <a:lnTo>
                      <a:pt x="276036" y="604816"/>
                    </a:lnTo>
                    <a:cubicBezTo>
                      <a:pt x="257722" y="604816"/>
                      <a:pt x="242160" y="591645"/>
                      <a:pt x="239123" y="573547"/>
                    </a:cubicBezTo>
                    <a:lnTo>
                      <a:pt x="232007" y="531097"/>
                    </a:lnTo>
                    <a:cubicBezTo>
                      <a:pt x="218248" y="526833"/>
                      <a:pt x="204868" y="521432"/>
                      <a:pt x="192058" y="514705"/>
                    </a:cubicBezTo>
                    <a:lnTo>
                      <a:pt x="156474" y="540004"/>
                    </a:lnTo>
                    <a:cubicBezTo>
                      <a:pt x="150211" y="544552"/>
                      <a:pt x="142715" y="546921"/>
                      <a:pt x="134839" y="546921"/>
                    </a:cubicBezTo>
                    <a:cubicBezTo>
                      <a:pt x="124875" y="546921"/>
                      <a:pt x="115481" y="543036"/>
                      <a:pt x="108459" y="535930"/>
                    </a:cubicBezTo>
                    <a:lnTo>
                      <a:pt x="70693" y="498312"/>
                    </a:lnTo>
                    <a:cubicBezTo>
                      <a:pt x="57693" y="485426"/>
                      <a:pt x="56080" y="465054"/>
                      <a:pt x="66708" y="450177"/>
                    </a:cubicBezTo>
                    <a:lnTo>
                      <a:pt x="91569" y="415497"/>
                    </a:lnTo>
                    <a:cubicBezTo>
                      <a:pt x="84547" y="402421"/>
                      <a:pt x="78664" y="388587"/>
                      <a:pt x="74299" y="374469"/>
                    </a:cubicBezTo>
                    <a:lnTo>
                      <a:pt x="31219" y="367173"/>
                    </a:lnTo>
                    <a:cubicBezTo>
                      <a:pt x="13190" y="364140"/>
                      <a:pt x="0" y="348601"/>
                      <a:pt x="0" y="330218"/>
                    </a:cubicBezTo>
                    <a:lnTo>
                      <a:pt x="0" y="277061"/>
                    </a:lnTo>
                    <a:cubicBezTo>
                      <a:pt x="0" y="258774"/>
                      <a:pt x="13190" y="243234"/>
                      <a:pt x="31219" y="240202"/>
                    </a:cubicBezTo>
                    <a:lnTo>
                      <a:pt x="73255" y="233095"/>
                    </a:lnTo>
                    <a:cubicBezTo>
                      <a:pt x="77525" y="218787"/>
                      <a:pt x="83124" y="205048"/>
                      <a:pt x="90051" y="191782"/>
                    </a:cubicBezTo>
                    <a:lnTo>
                      <a:pt x="64810" y="156250"/>
                    </a:lnTo>
                    <a:cubicBezTo>
                      <a:pt x="54182" y="141373"/>
                      <a:pt x="55890" y="121001"/>
                      <a:pt x="68795" y="108115"/>
                    </a:cubicBezTo>
                    <a:lnTo>
                      <a:pt x="106657" y="70497"/>
                    </a:lnTo>
                    <a:cubicBezTo>
                      <a:pt x="113584" y="63391"/>
                      <a:pt x="123073" y="59506"/>
                      <a:pt x="133131" y="59506"/>
                    </a:cubicBezTo>
                    <a:cubicBezTo>
                      <a:pt x="140912" y="59506"/>
                      <a:pt x="148503" y="61874"/>
                      <a:pt x="154861" y="66423"/>
                    </a:cubicBezTo>
                    <a:lnTo>
                      <a:pt x="189686" y="91438"/>
                    </a:lnTo>
                    <a:cubicBezTo>
                      <a:pt x="202780" y="84426"/>
                      <a:pt x="216634" y="78551"/>
                      <a:pt x="230773" y="74193"/>
                    </a:cubicBezTo>
                    <a:lnTo>
                      <a:pt x="238080" y="31174"/>
                    </a:lnTo>
                    <a:cubicBezTo>
                      <a:pt x="241116" y="13171"/>
                      <a:pt x="256678" y="0"/>
                      <a:pt x="2750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575684" y="4492338"/>
              <a:ext cx="3647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rPr>
                <a:t>☆</a:t>
              </a:r>
              <a:endParaRPr lang="zh-CN" altLang="en-US" dirty="0"/>
            </a:p>
          </p:txBody>
        </p:sp>
      </p:grpSp>
      <p:grpSp>
        <p:nvGrpSpPr>
          <p:cNvPr id="25" name="组合 24"/>
          <p:cNvGrpSpPr/>
          <p:nvPr>
            <p:custDataLst>
              <p:tags r:id="rId8"/>
            </p:custDataLst>
          </p:nvPr>
        </p:nvGrpSpPr>
        <p:grpSpPr>
          <a:xfrm>
            <a:off x="5208694" y="4331415"/>
            <a:ext cx="5643880" cy="1802685"/>
            <a:chOff x="5208694" y="4331415"/>
            <a:chExt cx="5643880" cy="1802685"/>
          </a:xfrm>
        </p:grpSpPr>
        <p:grpSp>
          <p:nvGrpSpPr>
            <p:cNvPr id="10" name="组合 9"/>
            <p:cNvGrpSpPr/>
            <p:nvPr/>
          </p:nvGrpSpPr>
          <p:grpSpPr>
            <a:xfrm>
              <a:off x="5208694" y="4331415"/>
              <a:ext cx="5643880" cy="1802685"/>
              <a:chOff x="5208694" y="4331415"/>
              <a:chExt cx="5643880" cy="1802685"/>
            </a:xfrm>
          </p:grpSpPr>
          <p:sp>
            <p:nvSpPr>
              <p:cNvPr id="9" name="îṥļiḓe"/>
              <p:cNvSpPr/>
              <p:nvPr>
                <p:custDataLst>
                  <p:tags r:id="rId9"/>
                </p:custDataLst>
              </p:nvPr>
            </p:nvSpPr>
            <p:spPr>
              <a:xfrm>
                <a:off x="5208694" y="4331415"/>
                <a:ext cx="1780715" cy="1802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33" y="0"/>
                    </a:moveTo>
                    <a:cubicBezTo>
                      <a:pt x="6355" y="0"/>
                      <a:pt x="8578" y="0"/>
                      <a:pt x="10800" y="0"/>
                    </a:cubicBezTo>
                    <a:cubicBezTo>
                      <a:pt x="13022" y="0"/>
                      <a:pt x="15245" y="0"/>
                      <a:pt x="17467" y="0"/>
                    </a:cubicBezTo>
                    <a:cubicBezTo>
                      <a:pt x="18059" y="0"/>
                      <a:pt x="18506" y="0"/>
                      <a:pt x="18884" y="25"/>
                    </a:cubicBezTo>
                    <a:cubicBezTo>
                      <a:pt x="19263" y="50"/>
                      <a:pt x="19573" y="100"/>
                      <a:pt x="19893" y="200"/>
                    </a:cubicBezTo>
                    <a:cubicBezTo>
                      <a:pt x="20242" y="326"/>
                      <a:pt x="20555" y="525"/>
                      <a:pt x="20812" y="779"/>
                    </a:cubicBezTo>
                    <a:cubicBezTo>
                      <a:pt x="21069" y="1032"/>
                      <a:pt x="21270" y="1341"/>
                      <a:pt x="21397" y="1687"/>
                    </a:cubicBezTo>
                    <a:cubicBezTo>
                      <a:pt x="21499" y="2002"/>
                      <a:pt x="21549" y="2309"/>
                      <a:pt x="21575" y="2685"/>
                    </a:cubicBezTo>
                    <a:cubicBezTo>
                      <a:pt x="21600" y="3061"/>
                      <a:pt x="21600" y="3507"/>
                      <a:pt x="21600" y="4101"/>
                    </a:cubicBezTo>
                    <a:lnTo>
                      <a:pt x="21600" y="17517"/>
                    </a:lnTo>
                    <a:cubicBezTo>
                      <a:pt x="21600" y="18103"/>
                      <a:pt x="21600" y="18544"/>
                      <a:pt x="21575" y="18918"/>
                    </a:cubicBezTo>
                    <a:cubicBezTo>
                      <a:pt x="21549" y="19291"/>
                      <a:pt x="21499" y="19598"/>
                      <a:pt x="21397" y="19913"/>
                    </a:cubicBezTo>
                    <a:cubicBezTo>
                      <a:pt x="21270" y="20259"/>
                      <a:pt x="21069" y="20568"/>
                      <a:pt x="20812" y="20821"/>
                    </a:cubicBezTo>
                    <a:cubicBezTo>
                      <a:pt x="20555" y="21075"/>
                      <a:pt x="20242" y="21274"/>
                      <a:pt x="19893" y="21400"/>
                    </a:cubicBezTo>
                    <a:cubicBezTo>
                      <a:pt x="19573" y="21500"/>
                      <a:pt x="19263" y="21550"/>
                      <a:pt x="18882" y="21575"/>
                    </a:cubicBezTo>
                    <a:cubicBezTo>
                      <a:pt x="18501" y="21600"/>
                      <a:pt x="18050" y="21600"/>
                      <a:pt x="17449" y="21600"/>
                    </a:cubicBezTo>
                    <a:lnTo>
                      <a:pt x="4133" y="21600"/>
                    </a:lnTo>
                    <a:cubicBezTo>
                      <a:pt x="3541" y="21600"/>
                      <a:pt x="3094" y="21600"/>
                      <a:pt x="2716" y="21575"/>
                    </a:cubicBezTo>
                    <a:cubicBezTo>
                      <a:pt x="2337" y="21550"/>
                      <a:pt x="2027" y="21500"/>
                      <a:pt x="1707" y="21400"/>
                    </a:cubicBezTo>
                    <a:cubicBezTo>
                      <a:pt x="1358" y="21274"/>
                      <a:pt x="1045" y="21075"/>
                      <a:pt x="788" y="20821"/>
                    </a:cubicBezTo>
                    <a:cubicBezTo>
                      <a:pt x="531" y="20568"/>
                      <a:pt x="330" y="20259"/>
                      <a:pt x="203" y="19913"/>
                    </a:cubicBezTo>
                    <a:cubicBezTo>
                      <a:pt x="101" y="19598"/>
                      <a:pt x="51" y="19291"/>
                      <a:pt x="25" y="18915"/>
                    </a:cubicBezTo>
                    <a:cubicBezTo>
                      <a:pt x="0" y="18539"/>
                      <a:pt x="0" y="18093"/>
                      <a:pt x="0" y="17499"/>
                    </a:cubicBezTo>
                    <a:lnTo>
                      <a:pt x="0" y="4083"/>
                    </a:lnTo>
                    <a:cubicBezTo>
                      <a:pt x="0" y="3497"/>
                      <a:pt x="0" y="3056"/>
                      <a:pt x="25" y="2682"/>
                    </a:cubicBezTo>
                    <a:cubicBezTo>
                      <a:pt x="51" y="2309"/>
                      <a:pt x="101" y="2002"/>
                      <a:pt x="203" y="1687"/>
                    </a:cubicBezTo>
                    <a:cubicBezTo>
                      <a:pt x="330" y="1341"/>
                      <a:pt x="531" y="1032"/>
                      <a:pt x="788" y="779"/>
                    </a:cubicBezTo>
                    <a:cubicBezTo>
                      <a:pt x="1045" y="525"/>
                      <a:pt x="1358" y="326"/>
                      <a:pt x="1707" y="200"/>
                    </a:cubicBezTo>
                    <a:cubicBezTo>
                      <a:pt x="2027" y="100"/>
                      <a:pt x="2337" y="50"/>
                      <a:pt x="2718" y="25"/>
                    </a:cubicBezTo>
                    <a:cubicBezTo>
                      <a:pt x="3099" y="0"/>
                      <a:pt x="3550" y="0"/>
                      <a:pt x="4151" y="0"/>
                    </a:cubicBezTo>
                    <a:lnTo>
                      <a:pt x="4133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</a:defRPr>
                </a:pPr>
                <a:endParaRPr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endParaRPr>
              </a:p>
            </p:txBody>
          </p:sp>
          <p:sp>
            <p:nvSpPr>
              <p:cNvPr id="18" name="Bullet4"/>
              <p:cNvSpPr txBox="1"/>
              <p:nvPr>
                <p:custDataLst>
                  <p:tags r:id="rId10"/>
                </p:custDataLst>
              </p:nvPr>
            </p:nvSpPr>
            <p:spPr bwMode="auto">
              <a:xfrm>
                <a:off x="8329719" y="4678125"/>
                <a:ext cx="2522855" cy="948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核心组件自主生产：</a:t>
                </a:r>
                <a:endParaRPr lang="zh-CN" altLang="en-US" sz="2000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包</a:t>
                </a:r>
                <a:r>
                  <a:rPr lang="zh-CN" altLang="en-US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轴，转子，定子，</a:t>
                </a:r>
                <a:r>
                  <a:rPr lang="zh-CN" altLang="en-US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控制器</a:t>
                </a:r>
                <a:endParaRPr lang="zh-CN" altLang="en-US" sz="2000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endParaRPr>
              </a:p>
            </p:txBody>
          </p:sp>
          <p:sp>
            <p:nvSpPr>
              <p:cNvPr id="55" name="settings_319881"/>
              <p:cNvSpPr/>
              <p:nvPr>
                <p:custDataLst>
                  <p:tags r:id="rId11"/>
                </p:custDataLst>
              </p:nvPr>
            </p:nvSpPr>
            <p:spPr>
              <a:xfrm>
                <a:off x="5791157" y="4928375"/>
                <a:ext cx="609685" cy="608764"/>
              </a:xfrm>
              <a:custGeom>
                <a:avLst/>
                <a:gdLst>
                  <a:gd name="connsiteX0" fmla="*/ 151937 w 607639"/>
                  <a:gd name="connsiteY0" fmla="*/ 455006 h 606722"/>
                  <a:gd name="connsiteX1" fmla="*/ 202594 w 607639"/>
                  <a:gd name="connsiteY1" fmla="*/ 505588 h 606722"/>
                  <a:gd name="connsiteX2" fmla="*/ 185322 w 607639"/>
                  <a:gd name="connsiteY2" fmla="*/ 543192 h 606722"/>
                  <a:gd name="connsiteX3" fmla="*/ 156744 w 607639"/>
                  <a:gd name="connsiteY3" fmla="*/ 568616 h 606722"/>
                  <a:gd name="connsiteX4" fmla="*/ 87925 w 607639"/>
                  <a:gd name="connsiteY4" fmla="*/ 516434 h 606722"/>
                  <a:gd name="connsiteX5" fmla="*/ 106354 w 607639"/>
                  <a:gd name="connsiteY5" fmla="*/ 483986 h 606722"/>
                  <a:gd name="connsiteX6" fmla="*/ 151937 w 607639"/>
                  <a:gd name="connsiteY6" fmla="*/ 455006 h 606722"/>
                  <a:gd name="connsiteX7" fmla="*/ 151933 w 607639"/>
                  <a:gd name="connsiteY7" fmla="*/ 379219 h 606722"/>
                  <a:gd name="connsiteX8" fmla="*/ 278522 w 607639"/>
                  <a:gd name="connsiteY8" fmla="*/ 505590 h 606722"/>
                  <a:gd name="connsiteX9" fmla="*/ 262587 w 607639"/>
                  <a:gd name="connsiteY9" fmla="*/ 566732 h 606722"/>
                  <a:gd name="connsiteX10" fmla="*/ 238729 w 607639"/>
                  <a:gd name="connsiteY10" fmla="*/ 599524 h 606722"/>
                  <a:gd name="connsiteX11" fmla="*/ 207750 w 607639"/>
                  <a:gd name="connsiteY11" fmla="*/ 590904 h 606722"/>
                  <a:gd name="connsiteX12" fmla="*/ 219055 w 607639"/>
                  <a:gd name="connsiteY12" fmla="*/ 580951 h 606722"/>
                  <a:gd name="connsiteX13" fmla="*/ 253151 w 607639"/>
                  <a:gd name="connsiteY13" fmla="*/ 505590 h 606722"/>
                  <a:gd name="connsiteX14" fmla="*/ 151933 w 607639"/>
                  <a:gd name="connsiteY14" fmla="*/ 404458 h 606722"/>
                  <a:gd name="connsiteX15" fmla="*/ 61487 w 607639"/>
                  <a:gd name="connsiteY15" fmla="*/ 460534 h 606722"/>
                  <a:gd name="connsiteX16" fmla="*/ 53386 w 607639"/>
                  <a:gd name="connsiteY16" fmla="*/ 474842 h 606722"/>
                  <a:gd name="connsiteX17" fmla="*/ 33801 w 607639"/>
                  <a:gd name="connsiteY17" fmla="*/ 441871 h 606722"/>
                  <a:gd name="connsiteX18" fmla="*/ 61131 w 607639"/>
                  <a:gd name="connsiteY18" fmla="*/ 417610 h 606722"/>
                  <a:gd name="connsiteX19" fmla="*/ 151933 w 607639"/>
                  <a:gd name="connsiteY19" fmla="*/ 379219 h 606722"/>
                  <a:gd name="connsiteX20" fmla="*/ 556991 w 607639"/>
                  <a:gd name="connsiteY20" fmla="*/ 252766 h 606722"/>
                  <a:gd name="connsiteX21" fmla="*/ 603099 w 607639"/>
                  <a:gd name="connsiteY21" fmla="*/ 252944 h 606722"/>
                  <a:gd name="connsiteX22" fmla="*/ 607639 w 607639"/>
                  <a:gd name="connsiteY22" fmla="*/ 303327 h 606722"/>
                  <a:gd name="connsiteX23" fmla="*/ 590104 w 607639"/>
                  <a:gd name="connsiteY23" fmla="*/ 403917 h 606722"/>
                  <a:gd name="connsiteX24" fmla="*/ 553163 w 607639"/>
                  <a:gd name="connsiteY24" fmla="*/ 403917 h 606722"/>
                  <a:gd name="connsiteX25" fmla="*/ 480974 w 607639"/>
                  <a:gd name="connsiteY25" fmla="*/ 328653 h 606722"/>
                  <a:gd name="connsiteX26" fmla="*/ 556991 w 607639"/>
                  <a:gd name="connsiteY26" fmla="*/ 252766 h 606722"/>
                  <a:gd name="connsiteX27" fmla="*/ 422152 w 607639"/>
                  <a:gd name="connsiteY27" fmla="*/ 23992 h 606722"/>
                  <a:gd name="connsiteX28" fmla="*/ 589927 w 607639"/>
                  <a:gd name="connsiteY28" fmla="*/ 202357 h 606722"/>
                  <a:gd name="connsiteX29" fmla="*/ 556995 w 607639"/>
                  <a:gd name="connsiteY29" fmla="*/ 202268 h 606722"/>
                  <a:gd name="connsiteX30" fmla="*/ 487304 w 607639"/>
                  <a:gd name="connsiteY30" fmla="*/ 223331 h 606722"/>
                  <a:gd name="connsiteX31" fmla="*/ 467456 w 607639"/>
                  <a:gd name="connsiteY31" fmla="*/ 203512 h 606722"/>
                  <a:gd name="connsiteX32" fmla="*/ 431676 w 607639"/>
                  <a:gd name="connsiteY32" fmla="*/ 203512 h 606722"/>
                  <a:gd name="connsiteX33" fmla="*/ 431676 w 607639"/>
                  <a:gd name="connsiteY33" fmla="*/ 239239 h 606722"/>
                  <a:gd name="connsiteX34" fmla="*/ 451524 w 607639"/>
                  <a:gd name="connsiteY34" fmla="*/ 259057 h 606722"/>
                  <a:gd name="connsiteX35" fmla="*/ 432922 w 607639"/>
                  <a:gd name="connsiteY35" fmla="*/ 303404 h 606722"/>
                  <a:gd name="connsiteX36" fmla="*/ 405063 w 607639"/>
                  <a:gd name="connsiteY36" fmla="*/ 303404 h 606722"/>
                  <a:gd name="connsiteX37" fmla="*/ 379786 w 607639"/>
                  <a:gd name="connsiteY37" fmla="*/ 328643 h 606722"/>
                  <a:gd name="connsiteX38" fmla="*/ 405063 w 607639"/>
                  <a:gd name="connsiteY38" fmla="*/ 353883 h 606722"/>
                  <a:gd name="connsiteX39" fmla="*/ 433011 w 607639"/>
                  <a:gd name="connsiteY39" fmla="*/ 353883 h 606722"/>
                  <a:gd name="connsiteX40" fmla="*/ 451524 w 607639"/>
                  <a:gd name="connsiteY40" fmla="*/ 398141 h 606722"/>
                  <a:gd name="connsiteX41" fmla="*/ 431676 w 607639"/>
                  <a:gd name="connsiteY41" fmla="*/ 417959 h 606722"/>
                  <a:gd name="connsiteX42" fmla="*/ 431676 w 607639"/>
                  <a:gd name="connsiteY42" fmla="*/ 453774 h 606722"/>
                  <a:gd name="connsiteX43" fmla="*/ 449566 w 607639"/>
                  <a:gd name="connsiteY43" fmla="*/ 461151 h 606722"/>
                  <a:gd name="connsiteX44" fmla="*/ 467456 w 607639"/>
                  <a:gd name="connsiteY44" fmla="*/ 453774 h 606722"/>
                  <a:gd name="connsiteX45" fmla="*/ 487749 w 607639"/>
                  <a:gd name="connsiteY45" fmla="*/ 433512 h 606722"/>
                  <a:gd name="connsiteX46" fmla="*/ 551922 w 607639"/>
                  <a:gd name="connsiteY46" fmla="*/ 454485 h 606722"/>
                  <a:gd name="connsiteX47" fmla="*/ 566875 w 607639"/>
                  <a:gd name="connsiteY47" fmla="*/ 454485 h 606722"/>
                  <a:gd name="connsiteX48" fmla="*/ 303775 w 607639"/>
                  <a:gd name="connsiteY48" fmla="*/ 606722 h 606722"/>
                  <a:gd name="connsiteX49" fmla="*/ 296388 w 607639"/>
                  <a:gd name="connsiteY49" fmla="*/ 606367 h 606722"/>
                  <a:gd name="connsiteX50" fmla="*/ 304398 w 607639"/>
                  <a:gd name="connsiteY50" fmla="*/ 595346 h 606722"/>
                  <a:gd name="connsiteX51" fmla="*/ 305911 w 607639"/>
                  <a:gd name="connsiteY51" fmla="*/ 592947 h 606722"/>
                  <a:gd name="connsiteX52" fmla="*/ 327094 w 607639"/>
                  <a:gd name="connsiteY52" fmla="*/ 530915 h 606722"/>
                  <a:gd name="connsiteX53" fmla="*/ 354419 w 607639"/>
                  <a:gd name="connsiteY53" fmla="*/ 530915 h 606722"/>
                  <a:gd name="connsiteX54" fmla="*/ 379786 w 607639"/>
                  <a:gd name="connsiteY54" fmla="*/ 505586 h 606722"/>
                  <a:gd name="connsiteX55" fmla="*/ 354419 w 607639"/>
                  <a:gd name="connsiteY55" fmla="*/ 480347 h 606722"/>
                  <a:gd name="connsiteX56" fmla="*/ 327094 w 607639"/>
                  <a:gd name="connsiteY56" fmla="*/ 480347 h 606722"/>
                  <a:gd name="connsiteX57" fmla="*/ 293628 w 607639"/>
                  <a:gd name="connsiteY57" fmla="*/ 399829 h 606722"/>
                  <a:gd name="connsiteX58" fmla="*/ 313032 w 607639"/>
                  <a:gd name="connsiteY58" fmla="*/ 380455 h 606722"/>
                  <a:gd name="connsiteX59" fmla="*/ 313032 w 607639"/>
                  <a:gd name="connsiteY59" fmla="*/ 344729 h 606722"/>
                  <a:gd name="connsiteX60" fmla="*/ 277251 w 607639"/>
                  <a:gd name="connsiteY60" fmla="*/ 344729 h 606722"/>
                  <a:gd name="connsiteX61" fmla="*/ 257848 w 607639"/>
                  <a:gd name="connsiteY61" fmla="*/ 364014 h 606722"/>
                  <a:gd name="connsiteX62" fmla="*/ 177210 w 607639"/>
                  <a:gd name="connsiteY62" fmla="*/ 330598 h 606722"/>
                  <a:gd name="connsiteX63" fmla="*/ 177210 w 607639"/>
                  <a:gd name="connsiteY63" fmla="*/ 303404 h 606722"/>
                  <a:gd name="connsiteX64" fmla="*/ 151932 w 607639"/>
                  <a:gd name="connsiteY64" fmla="*/ 278075 h 606722"/>
                  <a:gd name="connsiteX65" fmla="*/ 126566 w 607639"/>
                  <a:gd name="connsiteY65" fmla="*/ 303404 h 606722"/>
                  <a:gd name="connsiteX66" fmla="*/ 126566 w 607639"/>
                  <a:gd name="connsiteY66" fmla="*/ 330598 h 606722"/>
                  <a:gd name="connsiteX67" fmla="*/ 26168 w 607639"/>
                  <a:gd name="connsiteY67" fmla="*/ 381166 h 606722"/>
                  <a:gd name="connsiteX68" fmla="*/ 13440 w 607639"/>
                  <a:gd name="connsiteY68" fmla="*/ 392453 h 606722"/>
                  <a:gd name="connsiteX69" fmla="*/ 0 w 607639"/>
                  <a:gd name="connsiteY69" fmla="*/ 303404 h 606722"/>
                  <a:gd name="connsiteX70" fmla="*/ 41120 w 607639"/>
                  <a:gd name="connsiteY70" fmla="*/ 151700 h 606722"/>
                  <a:gd name="connsiteX71" fmla="*/ 75922 w 607639"/>
                  <a:gd name="connsiteY71" fmla="*/ 151700 h 606722"/>
                  <a:gd name="connsiteX72" fmla="*/ 80194 w 607639"/>
                  <a:gd name="connsiteY72" fmla="*/ 151167 h 606722"/>
                  <a:gd name="connsiteX73" fmla="*/ 95592 w 607639"/>
                  <a:gd name="connsiteY73" fmla="*/ 174540 h 606722"/>
                  <a:gd name="connsiteX74" fmla="*/ 94702 w 607639"/>
                  <a:gd name="connsiteY74" fmla="*/ 198091 h 606722"/>
                  <a:gd name="connsiteX75" fmla="*/ 129414 w 607639"/>
                  <a:gd name="connsiteY75" fmla="*/ 249548 h 606722"/>
                  <a:gd name="connsiteX76" fmla="*/ 147927 w 607639"/>
                  <a:gd name="connsiteY76" fmla="*/ 252836 h 606722"/>
                  <a:gd name="connsiteX77" fmla="*/ 189047 w 607639"/>
                  <a:gd name="connsiteY77" fmla="*/ 232396 h 606722"/>
                  <a:gd name="connsiteX78" fmla="*/ 203555 w 607639"/>
                  <a:gd name="connsiteY78" fmla="*/ 213733 h 606722"/>
                  <a:gd name="connsiteX79" fmla="*/ 211299 w 607639"/>
                  <a:gd name="connsiteY79" fmla="*/ 210000 h 606722"/>
                  <a:gd name="connsiteX80" fmla="*/ 218953 w 607639"/>
                  <a:gd name="connsiteY80" fmla="*/ 213733 h 606722"/>
                  <a:gd name="connsiteX81" fmla="*/ 233461 w 607639"/>
                  <a:gd name="connsiteY81" fmla="*/ 232396 h 606722"/>
                  <a:gd name="connsiteX82" fmla="*/ 293183 w 607639"/>
                  <a:gd name="connsiteY82" fmla="*/ 249548 h 606722"/>
                  <a:gd name="connsiteX83" fmla="*/ 327895 w 607639"/>
                  <a:gd name="connsiteY83" fmla="*/ 198091 h 606722"/>
                  <a:gd name="connsiteX84" fmla="*/ 327005 w 607639"/>
                  <a:gd name="connsiteY84" fmla="*/ 174540 h 606722"/>
                  <a:gd name="connsiteX85" fmla="*/ 330477 w 607639"/>
                  <a:gd name="connsiteY85" fmla="*/ 166720 h 606722"/>
                  <a:gd name="connsiteX86" fmla="*/ 338754 w 607639"/>
                  <a:gd name="connsiteY86" fmla="*/ 164587 h 606722"/>
                  <a:gd name="connsiteX87" fmla="*/ 361895 w 607639"/>
                  <a:gd name="connsiteY87" fmla="*/ 169563 h 606722"/>
                  <a:gd name="connsiteX88" fmla="*/ 418681 w 607639"/>
                  <a:gd name="connsiteY88" fmla="*/ 144413 h 606722"/>
                  <a:gd name="connsiteX89" fmla="*/ 412094 w 607639"/>
                  <a:gd name="connsiteY89" fmla="*/ 82825 h 606722"/>
                  <a:gd name="connsiteX90" fmla="*/ 396251 w 607639"/>
                  <a:gd name="connsiteY90" fmla="*/ 65228 h 606722"/>
                  <a:gd name="connsiteX91" fmla="*/ 396340 w 607639"/>
                  <a:gd name="connsiteY91" fmla="*/ 52431 h 606722"/>
                  <a:gd name="connsiteX92" fmla="*/ 303792 w 607639"/>
                  <a:gd name="connsiteY92" fmla="*/ 0 h 606722"/>
                  <a:gd name="connsiteX93" fmla="*/ 369042 w 607639"/>
                  <a:gd name="connsiteY93" fmla="*/ 7199 h 606722"/>
                  <a:gd name="connsiteX94" fmla="*/ 358716 w 607639"/>
                  <a:gd name="connsiteY94" fmla="*/ 18575 h 606722"/>
                  <a:gd name="connsiteX95" fmla="*/ 358716 w 607639"/>
                  <a:gd name="connsiteY95" fmla="*/ 99186 h 606722"/>
                  <a:gd name="connsiteX96" fmla="*/ 374561 w 607639"/>
                  <a:gd name="connsiteY96" fmla="*/ 116695 h 606722"/>
                  <a:gd name="connsiteX97" fmla="*/ 372514 w 607639"/>
                  <a:gd name="connsiteY97" fmla="*/ 120161 h 606722"/>
                  <a:gd name="connsiteX98" fmla="*/ 349458 w 607639"/>
                  <a:gd name="connsiteY98" fmla="*/ 115273 h 606722"/>
                  <a:gd name="connsiteX99" fmla="*/ 297917 w 607639"/>
                  <a:gd name="connsiteY99" fmla="*/ 127982 h 606722"/>
                  <a:gd name="connsiteX100" fmla="*/ 276375 w 607639"/>
                  <a:gd name="connsiteY100" fmla="*/ 176420 h 606722"/>
                  <a:gd name="connsiteX101" fmla="*/ 277265 w 607639"/>
                  <a:gd name="connsiteY101" fmla="*/ 199972 h 606722"/>
                  <a:gd name="connsiteX102" fmla="*/ 273438 w 607639"/>
                  <a:gd name="connsiteY102" fmla="*/ 201394 h 606722"/>
                  <a:gd name="connsiteX103" fmla="*/ 259017 w 607639"/>
                  <a:gd name="connsiteY103" fmla="*/ 182730 h 606722"/>
                  <a:gd name="connsiteX104" fmla="*/ 211304 w 607639"/>
                  <a:gd name="connsiteY104" fmla="*/ 159444 h 606722"/>
                  <a:gd name="connsiteX105" fmla="*/ 163590 w 607639"/>
                  <a:gd name="connsiteY105" fmla="*/ 182730 h 606722"/>
                  <a:gd name="connsiteX106" fmla="*/ 149081 w 607639"/>
                  <a:gd name="connsiteY106" fmla="*/ 201394 h 606722"/>
                  <a:gd name="connsiteX107" fmla="*/ 145342 w 607639"/>
                  <a:gd name="connsiteY107" fmla="*/ 199972 h 606722"/>
                  <a:gd name="connsiteX108" fmla="*/ 146232 w 607639"/>
                  <a:gd name="connsiteY108" fmla="*/ 176420 h 606722"/>
                  <a:gd name="connsiteX109" fmla="*/ 117302 w 607639"/>
                  <a:gd name="connsiteY109" fmla="*/ 115273 h 606722"/>
                  <a:gd name="connsiteX110" fmla="*/ 78045 w 607639"/>
                  <a:gd name="connsiteY110" fmla="*/ 101053 h 606722"/>
                  <a:gd name="connsiteX111" fmla="*/ 303792 w 607639"/>
                  <a:gd name="connsiteY111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07639" h="606722">
                    <a:moveTo>
                      <a:pt x="151937" y="455006"/>
                    </a:moveTo>
                    <a:cubicBezTo>
                      <a:pt x="179803" y="455006"/>
                      <a:pt x="202594" y="477675"/>
                      <a:pt x="202594" y="505588"/>
                    </a:cubicBezTo>
                    <a:cubicBezTo>
                      <a:pt x="202594" y="519990"/>
                      <a:pt x="196451" y="533324"/>
                      <a:pt x="185322" y="543192"/>
                    </a:cubicBezTo>
                    <a:lnTo>
                      <a:pt x="156744" y="568616"/>
                    </a:lnTo>
                    <a:cubicBezTo>
                      <a:pt x="131371" y="554481"/>
                      <a:pt x="108135" y="536969"/>
                      <a:pt x="87925" y="516434"/>
                    </a:cubicBezTo>
                    <a:lnTo>
                      <a:pt x="106354" y="483986"/>
                    </a:lnTo>
                    <a:cubicBezTo>
                      <a:pt x="114901" y="466118"/>
                      <a:pt x="132350" y="455006"/>
                      <a:pt x="151937" y="455006"/>
                    </a:cubicBezTo>
                    <a:close/>
                    <a:moveTo>
                      <a:pt x="151933" y="379219"/>
                    </a:moveTo>
                    <a:cubicBezTo>
                      <a:pt x="221726" y="379219"/>
                      <a:pt x="278522" y="435917"/>
                      <a:pt x="278522" y="505590"/>
                    </a:cubicBezTo>
                    <a:cubicBezTo>
                      <a:pt x="278522" y="526830"/>
                      <a:pt x="273003" y="547980"/>
                      <a:pt x="262587" y="566732"/>
                    </a:cubicBezTo>
                    <a:lnTo>
                      <a:pt x="238729" y="599524"/>
                    </a:lnTo>
                    <a:cubicBezTo>
                      <a:pt x="228136" y="597213"/>
                      <a:pt x="217898" y="594281"/>
                      <a:pt x="207750" y="590904"/>
                    </a:cubicBezTo>
                    <a:lnTo>
                      <a:pt x="219055" y="580951"/>
                    </a:lnTo>
                    <a:cubicBezTo>
                      <a:pt x="240688" y="561577"/>
                      <a:pt x="253151" y="534117"/>
                      <a:pt x="253151" y="505590"/>
                    </a:cubicBezTo>
                    <a:cubicBezTo>
                      <a:pt x="253151" y="449781"/>
                      <a:pt x="207750" y="404458"/>
                      <a:pt x="151933" y="404458"/>
                    </a:cubicBezTo>
                    <a:cubicBezTo>
                      <a:pt x="113297" y="404458"/>
                      <a:pt x="77422" y="427119"/>
                      <a:pt x="61487" y="460534"/>
                    </a:cubicBezTo>
                    <a:lnTo>
                      <a:pt x="53386" y="474842"/>
                    </a:lnTo>
                    <a:cubicBezTo>
                      <a:pt x="46175" y="464355"/>
                      <a:pt x="39765" y="453246"/>
                      <a:pt x="33801" y="441871"/>
                    </a:cubicBezTo>
                    <a:lnTo>
                      <a:pt x="61131" y="417610"/>
                    </a:lnTo>
                    <a:cubicBezTo>
                      <a:pt x="85167" y="392816"/>
                      <a:pt x="117392" y="379219"/>
                      <a:pt x="151933" y="379219"/>
                    </a:cubicBezTo>
                    <a:close/>
                    <a:moveTo>
                      <a:pt x="556991" y="252766"/>
                    </a:moveTo>
                    <a:cubicBezTo>
                      <a:pt x="560106" y="252766"/>
                      <a:pt x="577820" y="252855"/>
                      <a:pt x="603099" y="252944"/>
                    </a:cubicBezTo>
                    <a:cubicBezTo>
                      <a:pt x="605859" y="269383"/>
                      <a:pt x="607639" y="286177"/>
                      <a:pt x="607639" y="303327"/>
                    </a:cubicBezTo>
                    <a:cubicBezTo>
                      <a:pt x="607639" y="338694"/>
                      <a:pt x="601230" y="372372"/>
                      <a:pt x="590104" y="403917"/>
                    </a:cubicBezTo>
                    <a:lnTo>
                      <a:pt x="553163" y="403917"/>
                    </a:lnTo>
                    <a:cubicBezTo>
                      <a:pt x="512663" y="401962"/>
                      <a:pt x="480974" y="368817"/>
                      <a:pt x="480974" y="328653"/>
                    </a:cubicBezTo>
                    <a:cubicBezTo>
                      <a:pt x="480974" y="286799"/>
                      <a:pt x="515066" y="252766"/>
                      <a:pt x="556991" y="252766"/>
                    </a:cubicBezTo>
                    <a:close/>
                    <a:moveTo>
                      <a:pt x="422152" y="23992"/>
                    </a:moveTo>
                    <a:cubicBezTo>
                      <a:pt x="500210" y="57052"/>
                      <a:pt x="561356" y="122017"/>
                      <a:pt x="589927" y="202357"/>
                    </a:cubicBezTo>
                    <a:cubicBezTo>
                      <a:pt x="570257" y="202268"/>
                      <a:pt x="557529" y="202268"/>
                      <a:pt x="556995" y="202268"/>
                    </a:cubicBezTo>
                    <a:cubicBezTo>
                      <a:pt x="531184" y="202268"/>
                      <a:pt x="507330" y="210089"/>
                      <a:pt x="487304" y="223331"/>
                    </a:cubicBezTo>
                    <a:lnTo>
                      <a:pt x="467456" y="203512"/>
                    </a:lnTo>
                    <a:cubicBezTo>
                      <a:pt x="457576" y="193648"/>
                      <a:pt x="441555" y="193648"/>
                      <a:pt x="431676" y="203512"/>
                    </a:cubicBezTo>
                    <a:cubicBezTo>
                      <a:pt x="421796" y="213377"/>
                      <a:pt x="421796" y="229374"/>
                      <a:pt x="431676" y="239239"/>
                    </a:cubicBezTo>
                    <a:lnTo>
                      <a:pt x="451524" y="259057"/>
                    </a:lnTo>
                    <a:cubicBezTo>
                      <a:pt x="442712" y="272299"/>
                      <a:pt x="436215" y="287229"/>
                      <a:pt x="432922" y="303404"/>
                    </a:cubicBezTo>
                    <a:lnTo>
                      <a:pt x="405063" y="303404"/>
                    </a:lnTo>
                    <a:cubicBezTo>
                      <a:pt x="391089" y="303404"/>
                      <a:pt x="379786" y="314690"/>
                      <a:pt x="379786" y="328643"/>
                    </a:cubicBezTo>
                    <a:cubicBezTo>
                      <a:pt x="379786" y="342596"/>
                      <a:pt x="391089" y="353883"/>
                      <a:pt x="405063" y="353883"/>
                    </a:cubicBezTo>
                    <a:lnTo>
                      <a:pt x="433011" y="353883"/>
                    </a:lnTo>
                    <a:cubicBezTo>
                      <a:pt x="436304" y="369969"/>
                      <a:pt x="442712" y="384899"/>
                      <a:pt x="451524" y="398141"/>
                    </a:cubicBezTo>
                    <a:lnTo>
                      <a:pt x="431676" y="417959"/>
                    </a:lnTo>
                    <a:cubicBezTo>
                      <a:pt x="421796" y="427824"/>
                      <a:pt x="421796" y="443821"/>
                      <a:pt x="431676" y="453774"/>
                    </a:cubicBezTo>
                    <a:cubicBezTo>
                      <a:pt x="436571" y="458662"/>
                      <a:pt x="443068" y="461151"/>
                      <a:pt x="449566" y="461151"/>
                    </a:cubicBezTo>
                    <a:cubicBezTo>
                      <a:pt x="456063" y="461151"/>
                      <a:pt x="462560" y="458662"/>
                      <a:pt x="467456" y="453774"/>
                    </a:cubicBezTo>
                    <a:lnTo>
                      <a:pt x="487749" y="433512"/>
                    </a:lnTo>
                    <a:cubicBezTo>
                      <a:pt x="506262" y="445509"/>
                      <a:pt x="527979" y="453330"/>
                      <a:pt x="551922" y="454485"/>
                    </a:cubicBezTo>
                    <a:lnTo>
                      <a:pt x="566875" y="454485"/>
                    </a:lnTo>
                    <a:cubicBezTo>
                      <a:pt x="514273" y="545312"/>
                      <a:pt x="416189" y="606722"/>
                      <a:pt x="303775" y="606722"/>
                    </a:cubicBezTo>
                    <a:cubicBezTo>
                      <a:pt x="301283" y="606722"/>
                      <a:pt x="298880" y="606367"/>
                      <a:pt x="296388" y="606367"/>
                    </a:cubicBezTo>
                    <a:lnTo>
                      <a:pt x="304398" y="595346"/>
                    </a:lnTo>
                    <a:cubicBezTo>
                      <a:pt x="304932" y="594547"/>
                      <a:pt x="305466" y="593747"/>
                      <a:pt x="305911" y="592947"/>
                    </a:cubicBezTo>
                    <a:cubicBezTo>
                      <a:pt x="316948" y="573662"/>
                      <a:pt x="323979" y="552599"/>
                      <a:pt x="327094" y="530915"/>
                    </a:cubicBezTo>
                    <a:lnTo>
                      <a:pt x="354419" y="530915"/>
                    </a:lnTo>
                    <a:cubicBezTo>
                      <a:pt x="368393" y="530915"/>
                      <a:pt x="379786" y="519539"/>
                      <a:pt x="379786" y="505586"/>
                    </a:cubicBezTo>
                    <a:cubicBezTo>
                      <a:pt x="379786" y="491634"/>
                      <a:pt x="368393" y="480347"/>
                      <a:pt x="354419" y="480347"/>
                    </a:cubicBezTo>
                    <a:lnTo>
                      <a:pt x="327094" y="480347"/>
                    </a:lnTo>
                    <a:cubicBezTo>
                      <a:pt x="322822" y="450397"/>
                      <a:pt x="310984" y="422936"/>
                      <a:pt x="293628" y="399829"/>
                    </a:cubicBezTo>
                    <a:lnTo>
                      <a:pt x="313032" y="380455"/>
                    </a:lnTo>
                    <a:cubicBezTo>
                      <a:pt x="322911" y="370591"/>
                      <a:pt x="322911" y="354594"/>
                      <a:pt x="313032" y="344729"/>
                    </a:cubicBezTo>
                    <a:cubicBezTo>
                      <a:pt x="303152" y="334864"/>
                      <a:pt x="287131" y="334864"/>
                      <a:pt x="277251" y="344729"/>
                    </a:cubicBezTo>
                    <a:lnTo>
                      <a:pt x="257848" y="364014"/>
                    </a:lnTo>
                    <a:cubicBezTo>
                      <a:pt x="234618" y="346684"/>
                      <a:pt x="207115" y="334953"/>
                      <a:pt x="177210" y="330598"/>
                    </a:cubicBezTo>
                    <a:lnTo>
                      <a:pt x="177210" y="303404"/>
                    </a:lnTo>
                    <a:cubicBezTo>
                      <a:pt x="177210" y="289362"/>
                      <a:pt x="165906" y="278075"/>
                      <a:pt x="151932" y="278075"/>
                    </a:cubicBezTo>
                    <a:cubicBezTo>
                      <a:pt x="137958" y="278075"/>
                      <a:pt x="126566" y="289362"/>
                      <a:pt x="126566" y="303404"/>
                    </a:cubicBezTo>
                    <a:lnTo>
                      <a:pt x="126566" y="330598"/>
                    </a:lnTo>
                    <a:cubicBezTo>
                      <a:pt x="88026" y="336108"/>
                      <a:pt x="52780" y="353705"/>
                      <a:pt x="26168" y="381166"/>
                    </a:cubicBezTo>
                    <a:lnTo>
                      <a:pt x="13440" y="392453"/>
                    </a:lnTo>
                    <a:cubicBezTo>
                      <a:pt x="4717" y="364192"/>
                      <a:pt x="0" y="334331"/>
                      <a:pt x="0" y="303404"/>
                    </a:cubicBezTo>
                    <a:cubicBezTo>
                      <a:pt x="0" y="248037"/>
                      <a:pt x="15131" y="196314"/>
                      <a:pt x="41120" y="151700"/>
                    </a:cubicBezTo>
                    <a:lnTo>
                      <a:pt x="75922" y="151700"/>
                    </a:lnTo>
                    <a:cubicBezTo>
                      <a:pt x="77702" y="151700"/>
                      <a:pt x="78503" y="151523"/>
                      <a:pt x="80194" y="151167"/>
                    </a:cubicBezTo>
                    <a:cubicBezTo>
                      <a:pt x="85267" y="152056"/>
                      <a:pt x="95948" y="165653"/>
                      <a:pt x="95592" y="174540"/>
                    </a:cubicBezTo>
                    <a:lnTo>
                      <a:pt x="94702" y="198091"/>
                    </a:lnTo>
                    <a:cubicBezTo>
                      <a:pt x="93901" y="221375"/>
                      <a:pt x="107518" y="241638"/>
                      <a:pt x="129414" y="249548"/>
                    </a:cubicBezTo>
                    <a:cubicBezTo>
                      <a:pt x="135555" y="251770"/>
                      <a:pt x="141785" y="252836"/>
                      <a:pt x="147927" y="252836"/>
                    </a:cubicBezTo>
                    <a:cubicBezTo>
                      <a:pt x="163681" y="252836"/>
                      <a:pt x="178812" y="245637"/>
                      <a:pt x="189047" y="232396"/>
                    </a:cubicBezTo>
                    <a:lnTo>
                      <a:pt x="203555" y="213733"/>
                    </a:lnTo>
                    <a:cubicBezTo>
                      <a:pt x="206136" y="210444"/>
                      <a:pt x="209518" y="210000"/>
                      <a:pt x="211299" y="210000"/>
                    </a:cubicBezTo>
                    <a:cubicBezTo>
                      <a:pt x="213079" y="210000"/>
                      <a:pt x="216461" y="210444"/>
                      <a:pt x="218953" y="213733"/>
                    </a:cubicBezTo>
                    <a:lnTo>
                      <a:pt x="233461" y="232396"/>
                    </a:lnTo>
                    <a:cubicBezTo>
                      <a:pt x="247791" y="250792"/>
                      <a:pt x="271288" y="257546"/>
                      <a:pt x="293183" y="249548"/>
                    </a:cubicBezTo>
                    <a:cubicBezTo>
                      <a:pt x="315079" y="241638"/>
                      <a:pt x="328696" y="221375"/>
                      <a:pt x="327895" y="198091"/>
                    </a:cubicBezTo>
                    <a:lnTo>
                      <a:pt x="327005" y="174540"/>
                    </a:lnTo>
                    <a:cubicBezTo>
                      <a:pt x="326827" y="170363"/>
                      <a:pt x="329053" y="167875"/>
                      <a:pt x="330477" y="166720"/>
                    </a:cubicBezTo>
                    <a:cubicBezTo>
                      <a:pt x="331812" y="165564"/>
                      <a:pt x="334749" y="163876"/>
                      <a:pt x="338754" y="164587"/>
                    </a:cubicBezTo>
                    <a:lnTo>
                      <a:pt x="361895" y="169563"/>
                    </a:lnTo>
                    <a:cubicBezTo>
                      <a:pt x="384681" y="174540"/>
                      <a:pt x="407021" y="164587"/>
                      <a:pt x="418681" y="144413"/>
                    </a:cubicBezTo>
                    <a:cubicBezTo>
                      <a:pt x="430341" y="124239"/>
                      <a:pt x="427759" y="100066"/>
                      <a:pt x="412094" y="82825"/>
                    </a:cubicBezTo>
                    <a:lnTo>
                      <a:pt x="396251" y="65228"/>
                    </a:lnTo>
                    <a:cubicBezTo>
                      <a:pt x="392513" y="61140"/>
                      <a:pt x="393492" y="55541"/>
                      <a:pt x="396340" y="52431"/>
                    </a:cubicBezTo>
                    <a:close/>
                    <a:moveTo>
                      <a:pt x="303792" y="0"/>
                    </a:moveTo>
                    <a:cubicBezTo>
                      <a:pt x="326225" y="0"/>
                      <a:pt x="348034" y="2577"/>
                      <a:pt x="369042" y="7199"/>
                    </a:cubicBezTo>
                    <a:lnTo>
                      <a:pt x="358716" y="18575"/>
                    </a:lnTo>
                    <a:cubicBezTo>
                      <a:pt x="337975" y="41594"/>
                      <a:pt x="337975" y="76256"/>
                      <a:pt x="358716" y="99186"/>
                    </a:cubicBezTo>
                    <a:lnTo>
                      <a:pt x="374561" y="116695"/>
                    </a:lnTo>
                    <a:cubicBezTo>
                      <a:pt x="374561" y="116695"/>
                      <a:pt x="372514" y="120161"/>
                      <a:pt x="372514" y="120161"/>
                    </a:cubicBezTo>
                    <a:lnTo>
                      <a:pt x="349458" y="115273"/>
                    </a:lnTo>
                    <a:cubicBezTo>
                      <a:pt x="331121" y="111273"/>
                      <a:pt x="312338" y="115984"/>
                      <a:pt x="297917" y="127982"/>
                    </a:cubicBezTo>
                    <a:cubicBezTo>
                      <a:pt x="283496" y="140069"/>
                      <a:pt x="275752" y="157667"/>
                      <a:pt x="276375" y="176420"/>
                    </a:cubicBezTo>
                    <a:lnTo>
                      <a:pt x="277265" y="199972"/>
                    </a:lnTo>
                    <a:lnTo>
                      <a:pt x="273438" y="201394"/>
                    </a:lnTo>
                    <a:lnTo>
                      <a:pt x="259017" y="182730"/>
                    </a:lnTo>
                    <a:cubicBezTo>
                      <a:pt x="247445" y="167976"/>
                      <a:pt x="230086" y="159444"/>
                      <a:pt x="211304" y="159444"/>
                    </a:cubicBezTo>
                    <a:cubicBezTo>
                      <a:pt x="192521" y="159444"/>
                      <a:pt x="175163" y="167976"/>
                      <a:pt x="163590" y="182730"/>
                    </a:cubicBezTo>
                    <a:lnTo>
                      <a:pt x="149081" y="201394"/>
                    </a:lnTo>
                    <a:lnTo>
                      <a:pt x="145342" y="199972"/>
                    </a:lnTo>
                    <a:lnTo>
                      <a:pt x="146232" y="176420"/>
                    </a:lnTo>
                    <a:cubicBezTo>
                      <a:pt x="146944" y="155178"/>
                      <a:pt x="135372" y="130560"/>
                      <a:pt x="117302" y="115273"/>
                    </a:cubicBezTo>
                    <a:cubicBezTo>
                      <a:pt x="105195" y="105052"/>
                      <a:pt x="91487" y="100430"/>
                      <a:pt x="78045" y="101053"/>
                    </a:cubicBezTo>
                    <a:cubicBezTo>
                      <a:pt x="133770" y="39195"/>
                      <a:pt x="214152" y="0"/>
                      <a:pt x="303792" y="0"/>
                    </a:cubicBezTo>
                    <a:close/>
                  </a:path>
                </a:pathLst>
              </a:custGeom>
              <a:solidFill>
                <a:srgbClr val="6D82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sp>
          <p:nvSpPr>
            <p:cNvPr id="19" name="文本框 18"/>
            <p:cNvSpPr txBox="1"/>
            <p:nvPr>
              <p:custDataLst>
                <p:tags r:id="rId12"/>
              </p:custDataLst>
            </p:nvPr>
          </p:nvSpPr>
          <p:spPr>
            <a:xfrm>
              <a:off x="7962054" y="4747975"/>
              <a:ext cx="320675" cy="50038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altLang="zh-CN" sz="1800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rPr>
                <a:t>☆</a:t>
              </a:r>
              <a:endParaRPr lang="zh-CN" altLang="en-US" dirty="0"/>
            </a:p>
          </p:txBody>
        </p:sp>
      </p:grpSp>
      <p:grpSp>
        <p:nvGrpSpPr>
          <p:cNvPr id="23" name="组合 22"/>
          <p:cNvGrpSpPr/>
          <p:nvPr>
            <p:custDataLst>
              <p:tags r:id="rId13"/>
            </p:custDataLst>
          </p:nvPr>
        </p:nvGrpSpPr>
        <p:grpSpPr>
          <a:xfrm>
            <a:off x="6454554" y="1742049"/>
            <a:ext cx="4825365" cy="3150705"/>
            <a:chOff x="6454554" y="1742049"/>
            <a:chExt cx="4825365" cy="3150705"/>
          </a:xfrm>
        </p:grpSpPr>
        <p:grpSp>
          <p:nvGrpSpPr>
            <p:cNvPr id="8" name="组合 7"/>
            <p:cNvGrpSpPr/>
            <p:nvPr/>
          </p:nvGrpSpPr>
          <p:grpSpPr>
            <a:xfrm>
              <a:off x="6454554" y="1859563"/>
              <a:ext cx="4825365" cy="3033191"/>
              <a:chOff x="6454554" y="1859563"/>
              <a:chExt cx="4825365" cy="3033191"/>
            </a:xfrm>
          </p:grpSpPr>
          <p:sp>
            <p:nvSpPr>
              <p:cNvPr id="5" name="îṡlíḓê"/>
              <p:cNvSpPr/>
              <p:nvPr>
                <p:custDataLst>
                  <p:tags r:id="rId14"/>
                </p:custDataLst>
              </p:nvPr>
            </p:nvSpPr>
            <p:spPr>
              <a:xfrm>
                <a:off x="6454554" y="3090069"/>
                <a:ext cx="1780715" cy="1802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33" y="0"/>
                    </a:moveTo>
                    <a:cubicBezTo>
                      <a:pt x="6355" y="0"/>
                      <a:pt x="8578" y="0"/>
                      <a:pt x="10800" y="0"/>
                    </a:cubicBezTo>
                    <a:cubicBezTo>
                      <a:pt x="13022" y="0"/>
                      <a:pt x="15245" y="0"/>
                      <a:pt x="17467" y="0"/>
                    </a:cubicBezTo>
                    <a:cubicBezTo>
                      <a:pt x="18059" y="0"/>
                      <a:pt x="18506" y="0"/>
                      <a:pt x="18884" y="25"/>
                    </a:cubicBezTo>
                    <a:cubicBezTo>
                      <a:pt x="19263" y="50"/>
                      <a:pt x="19573" y="100"/>
                      <a:pt x="19893" y="200"/>
                    </a:cubicBezTo>
                    <a:cubicBezTo>
                      <a:pt x="20242" y="326"/>
                      <a:pt x="20555" y="525"/>
                      <a:pt x="20812" y="779"/>
                    </a:cubicBezTo>
                    <a:cubicBezTo>
                      <a:pt x="21069" y="1032"/>
                      <a:pt x="21270" y="1341"/>
                      <a:pt x="21397" y="1687"/>
                    </a:cubicBezTo>
                    <a:cubicBezTo>
                      <a:pt x="21499" y="2002"/>
                      <a:pt x="21549" y="2309"/>
                      <a:pt x="21575" y="2685"/>
                    </a:cubicBezTo>
                    <a:cubicBezTo>
                      <a:pt x="21600" y="3061"/>
                      <a:pt x="21600" y="3507"/>
                      <a:pt x="21600" y="4101"/>
                    </a:cubicBezTo>
                    <a:lnTo>
                      <a:pt x="21600" y="17517"/>
                    </a:lnTo>
                    <a:cubicBezTo>
                      <a:pt x="21600" y="18103"/>
                      <a:pt x="21600" y="18544"/>
                      <a:pt x="21575" y="18918"/>
                    </a:cubicBezTo>
                    <a:cubicBezTo>
                      <a:pt x="21549" y="19291"/>
                      <a:pt x="21499" y="19598"/>
                      <a:pt x="21397" y="19913"/>
                    </a:cubicBezTo>
                    <a:cubicBezTo>
                      <a:pt x="21270" y="20259"/>
                      <a:pt x="21069" y="20568"/>
                      <a:pt x="20812" y="20821"/>
                    </a:cubicBezTo>
                    <a:cubicBezTo>
                      <a:pt x="20555" y="21075"/>
                      <a:pt x="20242" y="21274"/>
                      <a:pt x="19893" y="21400"/>
                    </a:cubicBezTo>
                    <a:cubicBezTo>
                      <a:pt x="19573" y="21500"/>
                      <a:pt x="19263" y="21550"/>
                      <a:pt x="18882" y="21575"/>
                    </a:cubicBezTo>
                    <a:cubicBezTo>
                      <a:pt x="18501" y="21600"/>
                      <a:pt x="18050" y="21600"/>
                      <a:pt x="17449" y="21600"/>
                    </a:cubicBezTo>
                    <a:lnTo>
                      <a:pt x="4133" y="21600"/>
                    </a:lnTo>
                    <a:cubicBezTo>
                      <a:pt x="3541" y="21600"/>
                      <a:pt x="3094" y="21600"/>
                      <a:pt x="2716" y="21575"/>
                    </a:cubicBezTo>
                    <a:cubicBezTo>
                      <a:pt x="2337" y="21550"/>
                      <a:pt x="2027" y="21500"/>
                      <a:pt x="1707" y="21400"/>
                    </a:cubicBezTo>
                    <a:cubicBezTo>
                      <a:pt x="1358" y="21274"/>
                      <a:pt x="1045" y="21075"/>
                      <a:pt x="788" y="20821"/>
                    </a:cubicBezTo>
                    <a:cubicBezTo>
                      <a:pt x="531" y="20568"/>
                      <a:pt x="330" y="20259"/>
                      <a:pt x="203" y="19913"/>
                    </a:cubicBezTo>
                    <a:cubicBezTo>
                      <a:pt x="101" y="19598"/>
                      <a:pt x="51" y="19291"/>
                      <a:pt x="25" y="18915"/>
                    </a:cubicBezTo>
                    <a:cubicBezTo>
                      <a:pt x="0" y="18539"/>
                      <a:pt x="0" y="18093"/>
                      <a:pt x="0" y="17499"/>
                    </a:cubicBezTo>
                    <a:lnTo>
                      <a:pt x="0" y="4083"/>
                    </a:lnTo>
                    <a:cubicBezTo>
                      <a:pt x="0" y="3497"/>
                      <a:pt x="0" y="3056"/>
                      <a:pt x="25" y="2682"/>
                    </a:cubicBezTo>
                    <a:cubicBezTo>
                      <a:pt x="51" y="2309"/>
                      <a:pt x="101" y="2002"/>
                      <a:pt x="203" y="1687"/>
                    </a:cubicBezTo>
                    <a:cubicBezTo>
                      <a:pt x="330" y="1341"/>
                      <a:pt x="531" y="1032"/>
                      <a:pt x="788" y="779"/>
                    </a:cubicBezTo>
                    <a:cubicBezTo>
                      <a:pt x="1045" y="525"/>
                      <a:pt x="1358" y="326"/>
                      <a:pt x="1707" y="200"/>
                    </a:cubicBezTo>
                    <a:cubicBezTo>
                      <a:pt x="2027" y="100"/>
                      <a:pt x="2337" y="50"/>
                      <a:pt x="2718" y="25"/>
                    </a:cubicBezTo>
                    <a:cubicBezTo>
                      <a:pt x="3099" y="0"/>
                      <a:pt x="3550" y="0"/>
                      <a:pt x="4151" y="0"/>
                    </a:cubicBezTo>
                    <a:lnTo>
                      <a:pt x="4133" y="0"/>
                    </a:lnTo>
                    <a:close/>
                  </a:path>
                </a:pathLst>
              </a:custGeom>
              <a:solidFill>
                <a:srgbClr val="6D8281"/>
              </a:soli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</a:defRPr>
                </a:pPr>
                <a:endParaRPr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endParaRPr>
              </a:p>
            </p:txBody>
          </p:sp>
          <p:sp>
            <p:nvSpPr>
              <p:cNvPr id="20" name="Bullet2"/>
              <p:cNvSpPr txBox="1"/>
              <p:nvPr>
                <p:custDataLst>
                  <p:tags r:id="rId15"/>
                </p:custDataLst>
              </p:nvPr>
            </p:nvSpPr>
            <p:spPr bwMode="auto">
              <a:xfrm>
                <a:off x="8329709" y="1859563"/>
                <a:ext cx="2950210" cy="899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新产品开发</a:t>
                </a:r>
                <a:r>
                  <a:rPr lang="zh-CN" altLang="en-US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周期：</a:t>
                </a:r>
                <a:endParaRPr lang="zh-CN" altLang="en-US" sz="2000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30-55 </a:t>
                </a:r>
                <a:r>
                  <a:rPr lang="zh-CN" altLang="en-US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天</a:t>
                </a:r>
                <a:endParaRPr lang="zh-CN" altLang="en-US" sz="2000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endParaRPr>
              </a:p>
            </p:txBody>
          </p:sp>
          <p:sp>
            <p:nvSpPr>
              <p:cNvPr id="53" name="strategy_342443"/>
              <p:cNvSpPr/>
              <p:nvPr>
                <p:custDataLst>
                  <p:tags r:id="rId16"/>
                </p:custDataLst>
              </p:nvPr>
            </p:nvSpPr>
            <p:spPr>
              <a:xfrm>
                <a:off x="7040068" y="3698912"/>
                <a:ext cx="609685" cy="608767"/>
              </a:xfrm>
              <a:custGeom>
                <a:avLst/>
                <a:gdLst>
                  <a:gd name="connsiteX0" fmla="*/ 412985 w 609614"/>
                  <a:gd name="connsiteY0" fmla="*/ 569486 h 608697"/>
                  <a:gd name="connsiteX1" fmla="*/ 412985 w 609614"/>
                  <a:gd name="connsiteY1" fmla="*/ 589092 h 608697"/>
                  <a:gd name="connsiteX2" fmla="*/ 511346 w 609614"/>
                  <a:gd name="connsiteY2" fmla="*/ 589092 h 608697"/>
                  <a:gd name="connsiteX3" fmla="*/ 511346 w 609614"/>
                  <a:gd name="connsiteY3" fmla="*/ 569486 h 608697"/>
                  <a:gd name="connsiteX4" fmla="*/ 510858 w 609614"/>
                  <a:gd name="connsiteY4" fmla="*/ 466649 h 608697"/>
                  <a:gd name="connsiteX5" fmla="*/ 524794 w 609614"/>
                  <a:gd name="connsiteY5" fmla="*/ 480551 h 608697"/>
                  <a:gd name="connsiteX6" fmla="*/ 510858 w 609614"/>
                  <a:gd name="connsiteY6" fmla="*/ 494452 h 608697"/>
                  <a:gd name="connsiteX7" fmla="*/ 496921 w 609614"/>
                  <a:gd name="connsiteY7" fmla="*/ 480551 h 608697"/>
                  <a:gd name="connsiteX8" fmla="*/ 413549 w 609614"/>
                  <a:gd name="connsiteY8" fmla="*/ 466649 h 608697"/>
                  <a:gd name="connsiteX9" fmla="*/ 427485 w 609614"/>
                  <a:gd name="connsiteY9" fmla="*/ 480551 h 608697"/>
                  <a:gd name="connsiteX10" fmla="*/ 413549 w 609614"/>
                  <a:gd name="connsiteY10" fmla="*/ 494452 h 608697"/>
                  <a:gd name="connsiteX11" fmla="*/ 399612 w 609614"/>
                  <a:gd name="connsiteY11" fmla="*/ 480551 h 608697"/>
                  <a:gd name="connsiteX12" fmla="*/ 521125 w 609614"/>
                  <a:gd name="connsiteY12" fmla="*/ 422193 h 608697"/>
                  <a:gd name="connsiteX13" fmla="*/ 540813 w 609614"/>
                  <a:gd name="connsiteY13" fmla="*/ 422193 h 608697"/>
                  <a:gd name="connsiteX14" fmla="*/ 540813 w 609614"/>
                  <a:gd name="connsiteY14" fmla="*/ 441810 h 608697"/>
                  <a:gd name="connsiteX15" fmla="*/ 521125 w 609614"/>
                  <a:gd name="connsiteY15" fmla="*/ 441810 h 608697"/>
                  <a:gd name="connsiteX16" fmla="*/ 383452 w 609614"/>
                  <a:gd name="connsiteY16" fmla="*/ 422193 h 608697"/>
                  <a:gd name="connsiteX17" fmla="*/ 403140 w 609614"/>
                  <a:gd name="connsiteY17" fmla="*/ 422193 h 608697"/>
                  <a:gd name="connsiteX18" fmla="*/ 403140 w 609614"/>
                  <a:gd name="connsiteY18" fmla="*/ 441810 h 608697"/>
                  <a:gd name="connsiteX19" fmla="*/ 383452 w 609614"/>
                  <a:gd name="connsiteY19" fmla="*/ 441810 h 608697"/>
                  <a:gd name="connsiteX20" fmla="*/ 462120 w 609614"/>
                  <a:gd name="connsiteY20" fmla="*/ 412364 h 608697"/>
                  <a:gd name="connsiteX21" fmla="*/ 442484 w 609614"/>
                  <a:gd name="connsiteY21" fmla="*/ 431970 h 608697"/>
                  <a:gd name="connsiteX22" fmla="*/ 462120 w 609614"/>
                  <a:gd name="connsiteY22" fmla="*/ 451668 h 608697"/>
                  <a:gd name="connsiteX23" fmla="*/ 481847 w 609614"/>
                  <a:gd name="connsiteY23" fmla="*/ 431970 h 608697"/>
                  <a:gd name="connsiteX24" fmla="*/ 462120 w 609614"/>
                  <a:gd name="connsiteY24" fmla="*/ 412364 h 608697"/>
                  <a:gd name="connsiteX25" fmla="*/ 510858 w 609614"/>
                  <a:gd name="connsiteY25" fmla="*/ 369551 h 608697"/>
                  <a:gd name="connsiteX26" fmla="*/ 524794 w 609614"/>
                  <a:gd name="connsiteY26" fmla="*/ 383453 h 608697"/>
                  <a:gd name="connsiteX27" fmla="*/ 510858 w 609614"/>
                  <a:gd name="connsiteY27" fmla="*/ 397354 h 608697"/>
                  <a:gd name="connsiteX28" fmla="*/ 496921 w 609614"/>
                  <a:gd name="connsiteY28" fmla="*/ 383453 h 608697"/>
                  <a:gd name="connsiteX29" fmla="*/ 413549 w 609614"/>
                  <a:gd name="connsiteY29" fmla="*/ 369480 h 608697"/>
                  <a:gd name="connsiteX30" fmla="*/ 427485 w 609614"/>
                  <a:gd name="connsiteY30" fmla="*/ 383382 h 608697"/>
                  <a:gd name="connsiteX31" fmla="*/ 413549 w 609614"/>
                  <a:gd name="connsiteY31" fmla="*/ 397283 h 608697"/>
                  <a:gd name="connsiteX32" fmla="*/ 399612 w 609614"/>
                  <a:gd name="connsiteY32" fmla="*/ 383382 h 608697"/>
                  <a:gd name="connsiteX33" fmla="*/ 452324 w 609614"/>
                  <a:gd name="connsiteY33" fmla="*/ 353462 h 608697"/>
                  <a:gd name="connsiteX34" fmla="*/ 471941 w 609614"/>
                  <a:gd name="connsiteY34" fmla="*/ 353462 h 608697"/>
                  <a:gd name="connsiteX35" fmla="*/ 471941 w 609614"/>
                  <a:gd name="connsiteY35" fmla="*/ 373079 h 608697"/>
                  <a:gd name="connsiteX36" fmla="*/ 452324 w 609614"/>
                  <a:gd name="connsiteY36" fmla="*/ 373079 h 608697"/>
                  <a:gd name="connsiteX37" fmla="*/ 462120 w 609614"/>
                  <a:gd name="connsiteY37" fmla="*/ 333849 h 608697"/>
                  <a:gd name="connsiteX38" fmla="*/ 363851 w 609614"/>
                  <a:gd name="connsiteY38" fmla="*/ 431970 h 608697"/>
                  <a:gd name="connsiteX39" fmla="*/ 408561 w 609614"/>
                  <a:gd name="connsiteY39" fmla="*/ 514259 h 608697"/>
                  <a:gd name="connsiteX40" fmla="*/ 412985 w 609614"/>
                  <a:gd name="connsiteY40" fmla="*/ 517112 h 608697"/>
                  <a:gd name="connsiteX41" fmla="*/ 412985 w 609614"/>
                  <a:gd name="connsiteY41" fmla="*/ 549788 h 608697"/>
                  <a:gd name="connsiteX42" fmla="*/ 452348 w 609614"/>
                  <a:gd name="connsiteY42" fmla="*/ 549788 h 608697"/>
                  <a:gd name="connsiteX43" fmla="*/ 452348 w 609614"/>
                  <a:gd name="connsiteY43" fmla="*/ 469893 h 608697"/>
                  <a:gd name="connsiteX44" fmla="*/ 422849 w 609614"/>
                  <a:gd name="connsiteY44" fmla="*/ 431970 h 608697"/>
                  <a:gd name="connsiteX45" fmla="*/ 462120 w 609614"/>
                  <a:gd name="connsiteY45" fmla="*/ 392758 h 608697"/>
                  <a:gd name="connsiteX46" fmla="*/ 501482 w 609614"/>
                  <a:gd name="connsiteY46" fmla="*/ 431970 h 608697"/>
                  <a:gd name="connsiteX47" fmla="*/ 471983 w 609614"/>
                  <a:gd name="connsiteY47" fmla="*/ 469893 h 608697"/>
                  <a:gd name="connsiteX48" fmla="*/ 471983 w 609614"/>
                  <a:gd name="connsiteY48" fmla="*/ 549788 h 608697"/>
                  <a:gd name="connsiteX49" fmla="*/ 511346 w 609614"/>
                  <a:gd name="connsiteY49" fmla="*/ 549788 h 608697"/>
                  <a:gd name="connsiteX50" fmla="*/ 511346 w 609614"/>
                  <a:gd name="connsiteY50" fmla="*/ 517112 h 608697"/>
                  <a:gd name="connsiteX51" fmla="*/ 515771 w 609614"/>
                  <a:gd name="connsiteY51" fmla="*/ 514259 h 608697"/>
                  <a:gd name="connsiteX52" fmla="*/ 560480 w 609614"/>
                  <a:gd name="connsiteY52" fmla="*/ 431970 h 608697"/>
                  <a:gd name="connsiteX53" fmla="*/ 462120 w 609614"/>
                  <a:gd name="connsiteY53" fmla="*/ 333849 h 608697"/>
                  <a:gd name="connsiteX54" fmla="*/ 143693 w 609614"/>
                  <a:gd name="connsiteY54" fmla="*/ 311123 h 608697"/>
                  <a:gd name="connsiteX55" fmla="*/ 210889 w 609614"/>
                  <a:gd name="connsiteY55" fmla="*/ 344718 h 608697"/>
                  <a:gd name="connsiteX56" fmla="*/ 202040 w 609614"/>
                  <a:gd name="connsiteY56" fmla="*/ 362205 h 608697"/>
                  <a:gd name="connsiteX57" fmla="*/ 162866 w 609614"/>
                  <a:gd name="connsiteY57" fmla="*/ 342693 h 608697"/>
                  <a:gd name="connsiteX58" fmla="*/ 295598 w 609614"/>
                  <a:gd name="connsiteY58" fmla="*/ 451208 h 608697"/>
                  <a:gd name="connsiteX59" fmla="*/ 294308 w 609614"/>
                  <a:gd name="connsiteY59" fmla="*/ 470812 h 608697"/>
                  <a:gd name="connsiteX60" fmla="*/ 144154 w 609614"/>
                  <a:gd name="connsiteY60" fmla="*/ 348675 h 608697"/>
                  <a:gd name="connsiteX61" fmla="*/ 126456 w 609614"/>
                  <a:gd name="connsiteY61" fmla="*/ 378128 h 608697"/>
                  <a:gd name="connsiteX62" fmla="*/ 109588 w 609614"/>
                  <a:gd name="connsiteY62" fmla="*/ 368096 h 608697"/>
                  <a:gd name="connsiteX63" fmla="*/ 315285 w 609614"/>
                  <a:gd name="connsiteY63" fmla="*/ 137955 h 608697"/>
                  <a:gd name="connsiteX64" fmla="*/ 465623 w 609614"/>
                  <a:gd name="connsiteY64" fmla="*/ 259867 h 608697"/>
                  <a:gd name="connsiteX65" fmla="*/ 483228 w 609614"/>
                  <a:gd name="connsiteY65" fmla="*/ 230586 h 608697"/>
                  <a:gd name="connsiteX66" fmla="*/ 500096 w 609614"/>
                  <a:gd name="connsiteY66" fmla="*/ 240715 h 608697"/>
                  <a:gd name="connsiteX67" fmla="*/ 466544 w 609614"/>
                  <a:gd name="connsiteY67" fmla="*/ 296515 h 608697"/>
                  <a:gd name="connsiteX68" fmla="*/ 400086 w 609614"/>
                  <a:gd name="connsiteY68" fmla="*/ 274416 h 608697"/>
                  <a:gd name="connsiteX69" fmla="*/ 406262 w 609614"/>
                  <a:gd name="connsiteY69" fmla="*/ 255816 h 608697"/>
                  <a:gd name="connsiteX70" fmla="*/ 447925 w 609614"/>
                  <a:gd name="connsiteY70" fmla="*/ 269628 h 608697"/>
                  <a:gd name="connsiteX71" fmla="*/ 314086 w 609614"/>
                  <a:gd name="connsiteY71" fmla="*/ 157568 h 608697"/>
                  <a:gd name="connsiteX72" fmla="*/ 137621 w 609614"/>
                  <a:gd name="connsiteY72" fmla="*/ 89263 h 608697"/>
                  <a:gd name="connsiteX73" fmla="*/ 113384 w 609614"/>
                  <a:gd name="connsiteY73" fmla="*/ 99299 h 608697"/>
                  <a:gd name="connsiteX74" fmla="*/ 126655 w 609614"/>
                  <a:gd name="connsiteY74" fmla="*/ 112558 h 608697"/>
                  <a:gd name="connsiteX75" fmla="*/ 112739 w 609614"/>
                  <a:gd name="connsiteY75" fmla="*/ 126461 h 608697"/>
                  <a:gd name="connsiteX76" fmla="*/ 99468 w 609614"/>
                  <a:gd name="connsiteY76" fmla="*/ 113203 h 608697"/>
                  <a:gd name="connsiteX77" fmla="*/ 89423 w 609614"/>
                  <a:gd name="connsiteY77" fmla="*/ 137418 h 608697"/>
                  <a:gd name="connsiteX78" fmla="*/ 108131 w 609614"/>
                  <a:gd name="connsiteY78" fmla="*/ 137418 h 608697"/>
                  <a:gd name="connsiteX79" fmla="*/ 108131 w 609614"/>
                  <a:gd name="connsiteY79" fmla="*/ 157122 h 608697"/>
                  <a:gd name="connsiteX80" fmla="*/ 89423 w 609614"/>
                  <a:gd name="connsiteY80" fmla="*/ 157122 h 608697"/>
                  <a:gd name="connsiteX81" fmla="*/ 99468 w 609614"/>
                  <a:gd name="connsiteY81" fmla="*/ 181338 h 608697"/>
                  <a:gd name="connsiteX82" fmla="*/ 112739 w 609614"/>
                  <a:gd name="connsiteY82" fmla="*/ 168079 h 608697"/>
                  <a:gd name="connsiteX83" fmla="*/ 126655 w 609614"/>
                  <a:gd name="connsiteY83" fmla="*/ 181982 h 608697"/>
                  <a:gd name="connsiteX84" fmla="*/ 113384 w 609614"/>
                  <a:gd name="connsiteY84" fmla="*/ 195241 h 608697"/>
                  <a:gd name="connsiteX85" fmla="*/ 137621 w 609614"/>
                  <a:gd name="connsiteY85" fmla="*/ 205277 h 608697"/>
                  <a:gd name="connsiteX86" fmla="*/ 137621 w 609614"/>
                  <a:gd name="connsiteY86" fmla="*/ 186586 h 608697"/>
                  <a:gd name="connsiteX87" fmla="*/ 157343 w 609614"/>
                  <a:gd name="connsiteY87" fmla="*/ 186586 h 608697"/>
                  <a:gd name="connsiteX88" fmla="*/ 157343 w 609614"/>
                  <a:gd name="connsiteY88" fmla="*/ 205277 h 608697"/>
                  <a:gd name="connsiteX89" fmla="*/ 181580 w 609614"/>
                  <a:gd name="connsiteY89" fmla="*/ 195241 h 608697"/>
                  <a:gd name="connsiteX90" fmla="*/ 168310 w 609614"/>
                  <a:gd name="connsiteY90" fmla="*/ 181982 h 608697"/>
                  <a:gd name="connsiteX91" fmla="*/ 182225 w 609614"/>
                  <a:gd name="connsiteY91" fmla="*/ 168079 h 608697"/>
                  <a:gd name="connsiteX92" fmla="*/ 195496 w 609614"/>
                  <a:gd name="connsiteY92" fmla="*/ 181338 h 608697"/>
                  <a:gd name="connsiteX93" fmla="*/ 205541 w 609614"/>
                  <a:gd name="connsiteY93" fmla="*/ 157122 h 608697"/>
                  <a:gd name="connsiteX94" fmla="*/ 186833 w 609614"/>
                  <a:gd name="connsiteY94" fmla="*/ 157122 h 608697"/>
                  <a:gd name="connsiteX95" fmla="*/ 186833 w 609614"/>
                  <a:gd name="connsiteY95" fmla="*/ 137418 h 608697"/>
                  <a:gd name="connsiteX96" fmla="*/ 205541 w 609614"/>
                  <a:gd name="connsiteY96" fmla="*/ 137418 h 608697"/>
                  <a:gd name="connsiteX97" fmla="*/ 195496 w 609614"/>
                  <a:gd name="connsiteY97" fmla="*/ 113203 h 608697"/>
                  <a:gd name="connsiteX98" fmla="*/ 182225 w 609614"/>
                  <a:gd name="connsiteY98" fmla="*/ 126461 h 608697"/>
                  <a:gd name="connsiteX99" fmla="*/ 168310 w 609614"/>
                  <a:gd name="connsiteY99" fmla="*/ 112558 h 608697"/>
                  <a:gd name="connsiteX100" fmla="*/ 181580 w 609614"/>
                  <a:gd name="connsiteY100" fmla="*/ 99299 h 608697"/>
                  <a:gd name="connsiteX101" fmla="*/ 157343 w 609614"/>
                  <a:gd name="connsiteY101" fmla="*/ 89263 h 608697"/>
                  <a:gd name="connsiteX102" fmla="*/ 157343 w 609614"/>
                  <a:gd name="connsiteY102" fmla="*/ 107954 h 608697"/>
                  <a:gd name="connsiteX103" fmla="*/ 137621 w 609614"/>
                  <a:gd name="connsiteY103" fmla="*/ 107954 h 608697"/>
                  <a:gd name="connsiteX104" fmla="*/ 304853 w 609614"/>
                  <a:gd name="connsiteY104" fmla="*/ 78515 h 608697"/>
                  <a:gd name="connsiteX105" fmla="*/ 268901 w 609614"/>
                  <a:gd name="connsiteY105" fmla="*/ 81552 h 608697"/>
                  <a:gd name="connsiteX106" fmla="*/ 261250 w 609614"/>
                  <a:gd name="connsiteY106" fmla="*/ 89284 h 608697"/>
                  <a:gd name="connsiteX107" fmla="*/ 268994 w 609614"/>
                  <a:gd name="connsiteY107" fmla="*/ 107969 h 608697"/>
                  <a:gd name="connsiteX108" fmla="*/ 294990 w 609614"/>
                  <a:gd name="connsiteY108" fmla="*/ 107969 h 608697"/>
                  <a:gd name="connsiteX109" fmla="*/ 294990 w 609614"/>
                  <a:gd name="connsiteY109" fmla="*/ 186576 h 608697"/>
                  <a:gd name="connsiteX110" fmla="*/ 268994 w 609614"/>
                  <a:gd name="connsiteY110" fmla="*/ 186576 h 608697"/>
                  <a:gd name="connsiteX111" fmla="*/ 261250 w 609614"/>
                  <a:gd name="connsiteY111" fmla="*/ 205261 h 608697"/>
                  <a:gd name="connsiteX112" fmla="*/ 279595 w 609614"/>
                  <a:gd name="connsiteY112" fmla="*/ 223670 h 608697"/>
                  <a:gd name="connsiteX113" fmla="*/ 224008 w 609614"/>
                  <a:gd name="connsiteY113" fmla="*/ 279174 h 608697"/>
                  <a:gd name="connsiteX114" fmla="*/ 205571 w 609614"/>
                  <a:gd name="connsiteY114" fmla="*/ 260857 h 608697"/>
                  <a:gd name="connsiteX115" fmla="*/ 186858 w 609614"/>
                  <a:gd name="connsiteY115" fmla="*/ 268589 h 608697"/>
                  <a:gd name="connsiteX116" fmla="*/ 186858 w 609614"/>
                  <a:gd name="connsiteY116" fmla="*/ 294545 h 608697"/>
                  <a:gd name="connsiteX117" fmla="*/ 108132 w 609614"/>
                  <a:gd name="connsiteY117" fmla="*/ 294545 h 608697"/>
                  <a:gd name="connsiteX118" fmla="*/ 108132 w 609614"/>
                  <a:gd name="connsiteY118" fmla="*/ 268589 h 608697"/>
                  <a:gd name="connsiteX119" fmla="*/ 89418 w 609614"/>
                  <a:gd name="connsiteY119" fmla="*/ 260857 h 608697"/>
                  <a:gd name="connsiteX120" fmla="*/ 81675 w 609614"/>
                  <a:gd name="connsiteY120" fmla="*/ 268497 h 608697"/>
                  <a:gd name="connsiteX121" fmla="*/ 78633 w 609614"/>
                  <a:gd name="connsiteY121" fmla="*/ 304394 h 608697"/>
                  <a:gd name="connsiteX122" fmla="*/ 304853 w 609614"/>
                  <a:gd name="connsiteY122" fmla="*/ 530182 h 608697"/>
                  <a:gd name="connsiteX123" fmla="*/ 380721 w 609614"/>
                  <a:gd name="connsiteY123" fmla="*/ 517020 h 608697"/>
                  <a:gd name="connsiteX124" fmla="*/ 344769 w 609614"/>
                  <a:gd name="connsiteY124" fmla="*/ 441819 h 608697"/>
                  <a:gd name="connsiteX125" fmla="*/ 314625 w 609614"/>
                  <a:gd name="connsiteY125" fmla="*/ 441819 h 608697"/>
                  <a:gd name="connsiteX126" fmla="*/ 314625 w 609614"/>
                  <a:gd name="connsiteY126" fmla="*/ 422213 h 608697"/>
                  <a:gd name="connsiteX127" fmla="*/ 344677 w 609614"/>
                  <a:gd name="connsiteY127" fmla="*/ 422213 h 608697"/>
                  <a:gd name="connsiteX128" fmla="*/ 462120 w 609614"/>
                  <a:gd name="connsiteY128" fmla="*/ 314152 h 608697"/>
                  <a:gd name="connsiteX129" fmla="*/ 528861 w 609614"/>
                  <a:gd name="connsiteY129" fmla="*/ 334862 h 608697"/>
                  <a:gd name="connsiteX130" fmla="*/ 530981 w 609614"/>
                  <a:gd name="connsiteY130" fmla="*/ 304394 h 608697"/>
                  <a:gd name="connsiteX131" fmla="*/ 304853 w 609614"/>
                  <a:gd name="connsiteY131" fmla="*/ 78515 h 608697"/>
                  <a:gd name="connsiteX132" fmla="*/ 147482 w 609614"/>
                  <a:gd name="connsiteY132" fmla="*/ 68731 h 608697"/>
                  <a:gd name="connsiteX133" fmla="*/ 226092 w 609614"/>
                  <a:gd name="connsiteY133" fmla="*/ 147270 h 608697"/>
                  <a:gd name="connsiteX134" fmla="*/ 147482 w 609614"/>
                  <a:gd name="connsiteY134" fmla="*/ 225810 h 608697"/>
                  <a:gd name="connsiteX135" fmla="*/ 68872 w 609614"/>
                  <a:gd name="connsiteY135" fmla="*/ 147270 h 608697"/>
                  <a:gd name="connsiteX136" fmla="*/ 147482 w 609614"/>
                  <a:gd name="connsiteY136" fmla="*/ 68731 h 608697"/>
                  <a:gd name="connsiteX137" fmla="*/ 127860 w 609614"/>
                  <a:gd name="connsiteY137" fmla="*/ 19605 h 608697"/>
                  <a:gd name="connsiteX138" fmla="*/ 127860 w 609614"/>
                  <a:gd name="connsiteY138" fmla="*/ 40960 h 608697"/>
                  <a:gd name="connsiteX139" fmla="*/ 120485 w 609614"/>
                  <a:gd name="connsiteY139" fmla="*/ 42801 h 608697"/>
                  <a:gd name="connsiteX140" fmla="*/ 92645 w 609614"/>
                  <a:gd name="connsiteY140" fmla="*/ 54307 h 608697"/>
                  <a:gd name="connsiteX141" fmla="*/ 86100 w 609614"/>
                  <a:gd name="connsiteY141" fmla="*/ 58173 h 608697"/>
                  <a:gd name="connsiteX142" fmla="*/ 70982 w 609614"/>
                  <a:gd name="connsiteY142" fmla="*/ 43169 h 608697"/>
                  <a:gd name="connsiteX143" fmla="*/ 43234 w 609614"/>
                  <a:gd name="connsiteY143" fmla="*/ 70875 h 608697"/>
                  <a:gd name="connsiteX144" fmla="*/ 58260 w 609614"/>
                  <a:gd name="connsiteY144" fmla="*/ 85970 h 608697"/>
                  <a:gd name="connsiteX145" fmla="*/ 54388 w 609614"/>
                  <a:gd name="connsiteY145" fmla="*/ 92505 h 608697"/>
                  <a:gd name="connsiteX146" fmla="*/ 42865 w 609614"/>
                  <a:gd name="connsiteY146" fmla="*/ 120303 h 608697"/>
                  <a:gd name="connsiteX147" fmla="*/ 41022 w 609614"/>
                  <a:gd name="connsiteY147" fmla="*/ 127667 h 608697"/>
                  <a:gd name="connsiteX148" fmla="*/ 19635 w 609614"/>
                  <a:gd name="connsiteY148" fmla="*/ 127667 h 608697"/>
                  <a:gd name="connsiteX149" fmla="*/ 19635 w 609614"/>
                  <a:gd name="connsiteY149" fmla="*/ 166878 h 608697"/>
                  <a:gd name="connsiteX150" fmla="*/ 41022 w 609614"/>
                  <a:gd name="connsiteY150" fmla="*/ 166878 h 608697"/>
                  <a:gd name="connsiteX151" fmla="*/ 42865 w 609614"/>
                  <a:gd name="connsiteY151" fmla="*/ 174242 h 608697"/>
                  <a:gd name="connsiteX152" fmla="*/ 54388 w 609614"/>
                  <a:gd name="connsiteY152" fmla="*/ 202040 h 608697"/>
                  <a:gd name="connsiteX153" fmla="*/ 58260 w 609614"/>
                  <a:gd name="connsiteY153" fmla="*/ 208575 h 608697"/>
                  <a:gd name="connsiteX154" fmla="*/ 43234 w 609614"/>
                  <a:gd name="connsiteY154" fmla="*/ 223670 h 608697"/>
                  <a:gd name="connsiteX155" fmla="*/ 70982 w 609614"/>
                  <a:gd name="connsiteY155" fmla="*/ 251376 h 608697"/>
                  <a:gd name="connsiteX156" fmla="*/ 86100 w 609614"/>
                  <a:gd name="connsiteY156" fmla="*/ 236373 h 608697"/>
                  <a:gd name="connsiteX157" fmla="*/ 92645 w 609614"/>
                  <a:gd name="connsiteY157" fmla="*/ 240239 h 608697"/>
                  <a:gd name="connsiteX158" fmla="*/ 120485 w 609614"/>
                  <a:gd name="connsiteY158" fmla="*/ 251744 h 608697"/>
                  <a:gd name="connsiteX159" fmla="*/ 127860 w 609614"/>
                  <a:gd name="connsiteY159" fmla="*/ 253585 h 608697"/>
                  <a:gd name="connsiteX160" fmla="*/ 127860 w 609614"/>
                  <a:gd name="connsiteY160" fmla="*/ 274940 h 608697"/>
                  <a:gd name="connsiteX161" fmla="*/ 167130 w 609614"/>
                  <a:gd name="connsiteY161" fmla="*/ 274940 h 608697"/>
                  <a:gd name="connsiteX162" fmla="*/ 167130 w 609614"/>
                  <a:gd name="connsiteY162" fmla="*/ 253585 h 608697"/>
                  <a:gd name="connsiteX163" fmla="*/ 174505 w 609614"/>
                  <a:gd name="connsiteY163" fmla="*/ 251744 h 608697"/>
                  <a:gd name="connsiteX164" fmla="*/ 202345 w 609614"/>
                  <a:gd name="connsiteY164" fmla="*/ 240239 h 608697"/>
                  <a:gd name="connsiteX165" fmla="*/ 208890 w 609614"/>
                  <a:gd name="connsiteY165" fmla="*/ 236373 h 608697"/>
                  <a:gd name="connsiteX166" fmla="*/ 224008 w 609614"/>
                  <a:gd name="connsiteY166" fmla="*/ 251376 h 608697"/>
                  <a:gd name="connsiteX167" fmla="*/ 251755 w 609614"/>
                  <a:gd name="connsiteY167" fmla="*/ 223670 h 608697"/>
                  <a:gd name="connsiteX168" fmla="*/ 236729 w 609614"/>
                  <a:gd name="connsiteY168" fmla="*/ 208575 h 608697"/>
                  <a:gd name="connsiteX169" fmla="*/ 240601 w 609614"/>
                  <a:gd name="connsiteY169" fmla="*/ 202040 h 608697"/>
                  <a:gd name="connsiteX170" fmla="*/ 252124 w 609614"/>
                  <a:gd name="connsiteY170" fmla="*/ 174242 h 608697"/>
                  <a:gd name="connsiteX171" fmla="*/ 253968 w 609614"/>
                  <a:gd name="connsiteY171" fmla="*/ 166878 h 608697"/>
                  <a:gd name="connsiteX172" fmla="*/ 275354 w 609614"/>
                  <a:gd name="connsiteY172" fmla="*/ 166878 h 608697"/>
                  <a:gd name="connsiteX173" fmla="*/ 275354 w 609614"/>
                  <a:gd name="connsiteY173" fmla="*/ 127667 h 608697"/>
                  <a:gd name="connsiteX174" fmla="*/ 253968 w 609614"/>
                  <a:gd name="connsiteY174" fmla="*/ 127667 h 608697"/>
                  <a:gd name="connsiteX175" fmla="*/ 252124 w 609614"/>
                  <a:gd name="connsiteY175" fmla="*/ 120303 h 608697"/>
                  <a:gd name="connsiteX176" fmla="*/ 240601 w 609614"/>
                  <a:gd name="connsiteY176" fmla="*/ 92505 h 608697"/>
                  <a:gd name="connsiteX177" fmla="*/ 236729 w 609614"/>
                  <a:gd name="connsiteY177" fmla="*/ 85970 h 608697"/>
                  <a:gd name="connsiteX178" fmla="*/ 251755 w 609614"/>
                  <a:gd name="connsiteY178" fmla="*/ 70875 h 608697"/>
                  <a:gd name="connsiteX179" fmla="*/ 224008 w 609614"/>
                  <a:gd name="connsiteY179" fmla="*/ 43169 h 608697"/>
                  <a:gd name="connsiteX180" fmla="*/ 208890 w 609614"/>
                  <a:gd name="connsiteY180" fmla="*/ 58173 h 608697"/>
                  <a:gd name="connsiteX181" fmla="*/ 202345 w 609614"/>
                  <a:gd name="connsiteY181" fmla="*/ 54307 h 608697"/>
                  <a:gd name="connsiteX182" fmla="*/ 174505 w 609614"/>
                  <a:gd name="connsiteY182" fmla="*/ 42801 h 608697"/>
                  <a:gd name="connsiteX183" fmla="*/ 167130 w 609614"/>
                  <a:gd name="connsiteY183" fmla="*/ 40960 h 608697"/>
                  <a:gd name="connsiteX184" fmla="*/ 167130 w 609614"/>
                  <a:gd name="connsiteY184" fmla="*/ 19605 h 608697"/>
                  <a:gd name="connsiteX185" fmla="*/ 108132 w 609614"/>
                  <a:gd name="connsiteY185" fmla="*/ 0 h 608697"/>
                  <a:gd name="connsiteX186" fmla="*/ 186858 w 609614"/>
                  <a:gd name="connsiteY186" fmla="*/ 0 h 608697"/>
                  <a:gd name="connsiteX187" fmla="*/ 186858 w 609614"/>
                  <a:gd name="connsiteY187" fmla="*/ 25957 h 608697"/>
                  <a:gd name="connsiteX188" fmla="*/ 205571 w 609614"/>
                  <a:gd name="connsiteY188" fmla="*/ 33688 h 608697"/>
                  <a:gd name="connsiteX189" fmla="*/ 224008 w 609614"/>
                  <a:gd name="connsiteY189" fmla="*/ 15371 h 608697"/>
                  <a:gd name="connsiteX190" fmla="*/ 270284 w 609614"/>
                  <a:gd name="connsiteY190" fmla="*/ 61578 h 608697"/>
                  <a:gd name="connsiteX191" fmla="*/ 304853 w 609614"/>
                  <a:gd name="connsiteY191" fmla="*/ 58909 h 608697"/>
                  <a:gd name="connsiteX192" fmla="*/ 550616 w 609614"/>
                  <a:gd name="connsiteY192" fmla="*/ 304394 h 608697"/>
                  <a:gd name="connsiteX193" fmla="*/ 546376 w 609614"/>
                  <a:gd name="connsiteY193" fmla="*/ 349589 h 608697"/>
                  <a:gd name="connsiteX194" fmla="*/ 579654 w 609614"/>
                  <a:gd name="connsiteY194" fmla="*/ 422213 h 608697"/>
                  <a:gd name="connsiteX195" fmla="*/ 609614 w 609614"/>
                  <a:gd name="connsiteY195" fmla="*/ 422213 h 608697"/>
                  <a:gd name="connsiteX196" fmla="*/ 609614 w 609614"/>
                  <a:gd name="connsiteY196" fmla="*/ 441819 h 608697"/>
                  <a:gd name="connsiteX197" fmla="*/ 579562 w 609614"/>
                  <a:gd name="connsiteY197" fmla="*/ 441819 h 608697"/>
                  <a:gd name="connsiteX198" fmla="*/ 530981 w 609614"/>
                  <a:gd name="connsiteY198" fmla="*/ 527605 h 608697"/>
                  <a:gd name="connsiteX199" fmla="*/ 530981 w 609614"/>
                  <a:gd name="connsiteY199" fmla="*/ 549788 h 608697"/>
                  <a:gd name="connsiteX200" fmla="*/ 550616 w 609614"/>
                  <a:gd name="connsiteY200" fmla="*/ 549788 h 608697"/>
                  <a:gd name="connsiteX201" fmla="*/ 550616 w 609614"/>
                  <a:gd name="connsiteY201" fmla="*/ 569486 h 608697"/>
                  <a:gd name="connsiteX202" fmla="*/ 530981 w 609614"/>
                  <a:gd name="connsiteY202" fmla="*/ 569486 h 608697"/>
                  <a:gd name="connsiteX203" fmla="*/ 530981 w 609614"/>
                  <a:gd name="connsiteY203" fmla="*/ 608697 h 608697"/>
                  <a:gd name="connsiteX204" fmla="*/ 393350 w 609614"/>
                  <a:gd name="connsiteY204" fmla="*/ 608697 h 608697"/>
                  <a:gd name="connsiteX205" fmla="*/ 393350 w 609614"/>
                  <a:gd name="connsiteY205" fmla="*/ 569486 h 608697"/>
                  <a:gd name="connsiteX206" fmla="*/ 373623 w 609614"/>
                  <a:gd name="connsiteY206" fmla="*/ 569486 h 608697"/>
                  <a:gd name="connsiteX207" fmla="*/ 373623 w 609614"/>
                  <a:gd name="connsiteY207" fmla="*/ 549788 h 608697"/>
                  <a:gd name="connsiteX208" fmla="*/ 393350 w 609614"/>
                  <a:gd name="connsiteY208" fmla="*/ 549788 h 608697"/>
                  <a:gd name="connsiteX209" fmla="*/ 393350 w 609614"/>
                  <a:gd name="connsiteY209" fmla="*/ 533312 h 608697"/>
                  <a:gd name="connsiteX210" fmla="*/ 304853 w 609614"/>
                  <a:gd name="connsiteY210" fmla="*/ 549788 h 608697"/>
                  <a:gd name="connsiteX211" fmla="*/ 58998 w 609614"/>
                  <a:gd name="connsiteY211" fmla="*/ 304394 h 608697"/>
                  <a:gd name="connsiteX212" fmla="*/ 61671 w 609614"/>
                  <a:gd name="connsiteY212" fmla="*/ 269877 h 608697"/>
                  <a:gd name="connsiteX213" fmla="*/ 15395 w 609614"/>
                  <a:gd name="connsiteY213" fmla="*/ 223670 h 608697"/>
                  <a:gd name="connsiteX214" fmla="*/ 33739 w 609614"/>
                  <a:gd name="connsiteY214" fmla="*/ 205261 h 608697"/>
                  <a:gd name="connsiteX215" fmla="*/ 25996 w 609614"/>
                  <a:gd name="connsiteY215" fmla="*/ 186576 h 608697"/>
                  <a:gd name="connsiteX216" fmla="*/ 0 w 609614"/>
                  <a:gd name="connsiteY216" fmla="*/ 186576 h 608697"/>
                  <a:gd name="connsiteX217" fmla="*/ 0 w 609614"/>
                  <a:gd name="connsiteY217" fmla="*/ 107969 h 608697"/>
                  <a:gd name="connsiteX218" fmla="*/ 25996 w 609614"/>
                  <a:gd name="connsiteY218" fmla="*/ 107969 h 608697"/>
                  <a:gd name="connsiteX219" fmla="*/ 33739 w 609614"/>
                  <a:gd name="connsiteY219" fmla="*/ 89284 h 608697"/>
                  <a:gd name="connsiteX220" fmla="*/ 15395 w 609614"/>
                  <a:gd name="connsiteY220" fmla="*/ 70875 h 608697"/>
                  <a:gd name="connsiteX221" fmla="*/ 70982 w 609614"/>
                  <a:gd name="connsiteY221" fmla="*/ 15371 h 608697"/>
                  <a:gd name="connsiteX222" fmla="*/ 89418 w 609614"/>
                  <a:gd name="connsiteY222" fmla="*/ 33688 h 608697"/>
                  <a:gd name="connsiteX223" fmla="*/ 108132 w 609614"/>
                  <a:gd name="connsiteY223" fmla="*/ 25957 h 60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</a:cxnLst>
                <a:rect l="l" t="t" r="r" b="b"/>
                <a:pathLst>
                  <a:path w="609614" h="608697">
                    <a:moveTo>
                      <a:pt x="412985" y="569486"/>
                    </a:moveTo>
                    <a:lnTo>
                      <a:pt x="412985" y="589092"/>
                    </a:lnTo>
                    <a:lnTo>
                      <a:pt x="511346" y="589092"/>
                    </a:lnTo>
                    <a:lnTo>
                      <a:pt x="511346" y="569486"/>
                    </a:lnTo>
                    <a:close/>
                    <a:moveTo>
                      <a:pt x="510858" y="466649"/>
                    </a:moveTo>
                    <a:lnTo>
                      <a:pt x="524794" y="480551"/>
                    </a:lnTo>
                    <a:lnTo>
                      <a:pt x="510858" y="494452"/>
                    </a:lnTo>
                    <a:lnTo>
                      <a:pt x="496921" y="480551"/>
                    </a:lnTo>
                    <a:close/>
                    <a:moveTo>
                      <a:pt x="413549" y="466649"/>
                    </a:moveTo>
                    <a:lnTo>
                      <a:pt x="427485" y="480551"/>
                    </a:lnTo>
                    <a:lnTo>
                      <a:pt x="413549" y="494452"/>
                    </a:lnTo>
                    <a:lnTo>
                      <a:pt x="399612" y="480551"/>
                    </a:lnTo>
                    <a:close/>
                    <a:moveTo>
                      <a:pt x="521125" y="422193"/>
                    </a:moveTo>
                    <a:lnTo>
                      <a:pt x="540813" y="422193"/>
                    </a:lnTo>
                    <a:lnTo>
                      <a:pt x="540813" y="441810"/>
                    </a:lnTo>
                    <a:lnTo>
                      <a:pt x="521125" y="441810"/>
                    </a:lnTo>
                    <a:close/>
                    <a:moveTo>
                      <a:pt x="383452" y="422193"/>
                    </a:moveTo>
                    <a:lnTo>
                      <a:pt x="403140" y="422193"/>
                    </a:lnTo>
                    <a:lnTo>
                      <a:pt x="403140" y="441810"/>
                    </a:lnTo>
                    <a:lnTo>
                      <a:pt x="383452" y="441810"/>
                    </a:lnTo>
                    <a:close/>
                    <a:moveTo>
                      <a:pt x="462120" y="412364"/>
                    </a:moveTo>
                    <a:cubicBezTo>
                      <a:pt x="451334" y="412364"/>
                      <a:pt x="442484" y="421201"/>
                      <a:pt x="442484" y="431970"/>
                    </a:cubicBezTo>
                    <a:cubicBezTo>
                      <a:pt x="442484" y="442831"/>
                      <a:pt x="451334" y="451668"/>
                      <a:pt x="462120" y="451668"/>
                    </a:cubicBezTo>
                    <a:cubicBezTo>
                      <a:pt x="472997" y="451668"/>
                      <a:pt x="481847" y="442831"/>
                      <a:pt x="481847" y="431970"/>
                    </a:cubicBezTo>
                    <a:cubicBezTo>
                      <a:pt x="481847" y="421201"/>
                      <a:pt x="472997" y="412364"/>
                      <a:pt x="462120" y="412364"/>
                    </a:cubicBezTo>
                    <a:close/>
                    <a:moveTo>
                      <a:pt x="510858" y="369551"/>
                    </a:moveTo>
                    <a:lnTo>
                      <a:pt x="524794" y="383453"/>
                    </a:lnTo>
                    <a:lnTo>
                      <a:pt x="510858" y="397354"/>
                    </a:lnTo>
                    <a:lnTo>
                      <a:pt x="496921" y="383453"/>
                    </a:lnTo>
                    <a:close/>
                    <a:moveTo>
                      <a:pt x="413549" y="369480"/>
                    </a:moveTo>
                    <a:lnTo>
                      <a:pt x="427485" y="383382"/>
                    </a:lnTo>
                    <a:lnTo>
                      <a:pt x="413549" y="397283"/>
                    </a:lnTo>
                    <a:lnTo>
                      <a:pt x="399612" y="383382"/>
                    </a:lnTo>
                    <a:close/>
                    <a:moveTo>
                      <a:pt x="452324" y="353462"/>
                    </a:moveTo>
                    <a:lnTo>
                      <a:pt x="471941" y="353462"/>
                    </a:lnTo>
                    <a:lnTo>
                      <a:pt x="471941" y="373079"/>
                    </a:lnTo>
                    <a:lnTo>
                      <a:pt x="452324" y="373079"/>
                    </a:lnTo>
                    <a:close/>
                    <a:moveTo>
                      <a:pt x="462120" y="333849"/>
                    </a:moveTo>
                    <a:cubicBezTo>
                      <a:pt x="407915" y="333849"/>
                      <a:pt x="363851" y="377847"/>
                      <a:pt x="363851" y="431970"/>
                    </a:cubicBezTo>
                    <a:cubicBezTo>
                      <a:pt x="363851" y="465290"/>
                      <a:pt x="380537" y="495941"/>
                      <a:pt x="408561" y="514259"/>
                    </a:cubicBezTo>
                    <a:lnTo>
                      <a:pt x="412985" y="517112"/>
                    </a:lnTo>
                    <a:lnTo>
                      <a:pt x="412985" y="549788"/>
                    </a:lnTo>
                    <a:lnTo>
                      <a:pt x="452348" y="549788"/>
                    </a:lnTo>
                    <a:lnTo>
                      <a:pt x="452348" y="469893"/>
                    </a:lnTo>
                    <a:cubicBezTo>
                      <a:pt x="435386" y="465474"/>
                      <a:pt x="422849" y="450287"/>
                      <a:pt x="422849" y="431970"/>
                    </a:cubicBezTo>
                    <a:cubicBezTo>
                      <a:pt x="422849" y="410339"/>
                      <a:pt x="440456" y="392758"/>
                      <a:pt x="462120" y="392758"/>
                    </a:cubicBezTo>
                    <a:cubicBezTo>
                      <a:pt x="483875" y="392758"/>
                      <a:pt x="501482" y="410339"/>
                      <a:pt x="501482" y="431970"/>
                    </a:cubicBezTo>
                    <a:cubicBezTo>
                      <a:pt x="501482" y="450287"/>
                      <a:pt x="488945" y="465474"/>
                      <a:pt x="471983" y="469893"/>
                    </a:cubicBezTo>
                    <a:lnTo>
                      <a:pt x="471983" y="549788"/>
                    </a:lnTo>
                    <a:lnTo>
                      <a:pt x="511346" y="549788"/>
                    </a:lnTo>
                    <a:lnTo>
                      <a:pt x="511346" y="517112"/>
                    </a:lnTo>
                    <a:lnTo>
                      <a:pt x="515771" y="514259"/>
                    </a:lnTo>
                    <a:cubicBezTo>
                      <a:pt x="543795" y="495941"/>
                      <a:pt x="560480" y="465290"/>
                      <a:pt x="560480" y="431970"/>
                    </a:cubicBezTo>
                    <a:cubicBezTo>
                      <a:pt x="560480" y="377847"/>
                      <a:pt x="516324" y="333849"/>
                      <a:pt x="462120" y="333849"/>
                    </a:cubicBezTo>
                    <a:close/>
                    <a:moveTo>
                      <a:pt x="143693" y="311123"/>
                    </a:moveTo>
                    <a:lnTo>
                      <a:pt x="210889" y="344718"/>
                    </a:lnTo>
                    <a:lnTo>
                      <a:pt x="202040" y="362205"/>
                    </a:lnTo>
                    <a:lnTo>
                      <a:pt x="162866" y="342693"/>
                    </a:lnTo>
                    <a:cubicBezTo>
                      <a:pt x="178996" y="402795"/>
                      <a:pt x="231905" y="447250"/>
                      <a:pt x="295598" y="451208"/>
                    </a:cubicBezTo>
                    <a:lnTo>
                      <a:pt x="294308" y="470812"/>
                    </a:lnTo>
                    <a:cubicBezTo>
                      <a:pt x="222503" y="466302"/>
                      <a:pt x="162773" y="416417"/>
                      <a:pt x="144154" y="348675"/>
                    </a:cubicBezTo>
                    <a:lnTo>
                      <a:pt x="126456" y="378128"/>
                    </a:lnTo>
                    <a:lnTo>
                      <a:pt x="109588" y="368096"/>
                    </a:lnTo>
                    <a:close/>
                    <a:moveTo>
                      <a:pt x="315285" y="137955"/>
                    </a:moveTo>
                    <a:cubicBezTo>
                      <a:pt x="387089" y="142375"/>
                      <a:pt x="446911" y="192281"/>
                      <a:pt x="465623" y="259867"/>
                    </a:cubicBezTo>
                    <a:lnTo>
                      <a:pt x="483228" y="230586"/>
                    </a:lnTo>
                    <a:lnTo>
                      <a:pt x="500096" y="240715"/>
                    </a:lnTo>
                    <a:lnTo>
                      <a:pt x="466544" y="296515"/>
                    </a:lnTo>
                    <a:lnTo>
                      <a:pt x="400086" y="274416"/>
                    </a:lnTo>
                    <a:lnTo>
                      <a:pt x="406262" y="255816"/>
                    </a:lnTo>
                    <a:lnTo>
                      <a:pt x="447925" y="269628"/>
                    </a:lnTo>
                    <a:cubicBezTo>
                      <a:pt x="432900" y="207751"/>
                      <a:pt x="379070" y="161619"/>
                      <a:pt x="314086" y="157568"/>
                    </a:cubicBezTo>
                    <a:close/>
                    <a:moveTo>
                      <a:pt x="137621" y="89263"/>
                    </a:moveTo>
                    <a:cubicBezTo>
                      <a:pt x="128682" y="90737"/>
                      <a:pt x="120480" y="94235"/>
                      <a:pt x="113384" y="99299"/>
                    </a:cubicBezTo>
                    <a:lnTo>
                      <a:pt x="126655" y="112558"/>
                    </a:lnTo>
                    <a:lnTo>
                      <a:pt x="112739" y="126461"/>
                    </a:lnTo>
                    <a:lnTo>
                      <a:pt x="99468" y="113203"/>
                    </a:lnTo>
                    <a:cubicBezTo>
                      <a:pt x="94399" y="120292"/>
                      <a:pt x="90897" y="128487"/>
                      <a:pt x="89423" y="137418"/>
                    </a:cubicBezTo>
                    <a:lnTo>
                      <a:pt x="108131" y="137418"/>
                    </a:lnTo>
                    <a:lnTo>
                      <a:pt x="108131" y="157122"/>
                    </a:lnTo>
                    <a:lnTo>
                      <a:pt x="89423" y="157122"/>
                    </a:lnTo>
                    <a:cubicBezTo>
                      <a:pt x="90897" y="166053"/>
                      <a:pt x="94399" y="174248"/>
                      <a:pt x="99468" y="181338"/>
                    </a:cubicBezTo>
                    <a:lnTo>
                      <a:pt x="112739" y="168079"/>
                    </a:lnTo>
                    <a:lnTo>
                      <a:pt x="126655" y="181982"/>
                    </a:lnTo>
                    <a:lnTo>
                      <a:pt x="113384" y="195241"/>
                    </a:lnTo>
                    <a:cubicBezTo>
                      <a:pt x="120480" y="200305"/>
                      <a:pt x="128682" y="203804"/>
                      <a:pt x="137621" y="205277"/>
                    </a:cubicBezTo>
                    <a:lnTo>
                      <a:pt x="137621" y="186586"/>
                    </a:lnTo>
                    <a:lnTo>
                      <a:pt x="157343" y="186586"/>
                    </a:lnTo>
                    <a:lnTo>
                      <a:pt x="157343" y="205277"/>
                    </a:lnTo>
                    <a:cubicBezTo>
                      <a:pt x="166282" y="203804"/>
                      <a:pt x="174484" y="200305"/>
                      <a:pt x="181580" y="195241"/>
                    </a:cubicBezTo>
                    <a:lnTo>
                      <a:pt x="168310" y="181982"/>
                    </a:lnTo>
                    <a:lnTo>
                      <a:pt x="182225" y="168079"/>
                    </a:lnTo>
                    <a:lnTo>
                      <a:pt x="195496" y="181338"/>
                    </a:lnTo>
                    <a:cubicBezTo>
                      <a:pt x="200565" y="174248"/>
                      <a:pt x="204067" y="166053"/>
                      <a:pt x="205541" y="157122"/>
                    </a:cubicBezTo>
                    <a:lnTo>
                      <a:pt x="186833" y="157122"/>
                    </a:lnTo>
                    <a:lnTo>
                      <a:pt x="186833" y="137418"/>
                    </a:lnTo>
                    <a:lnTo>
                      <a:pt x="205541" y="137418"/>
                    </a:lnTo>
                    <a:cubicBezTo>
                      <a:pt x="204067" y="128487"/>
                      <a:pt x="200565" y="120292"/>
                      <a:pt x="195496" y="113203"/>
                    </a:cubicBezTo>
                    <a:lnTo>
                      <a:pt x="182225" y="126461"/>
                    </a:lnTo>
                    <a:lnTo>
                      <a:pt x="168310" y="112558"/>
                    </a:lnTo>
                    <a:lnTo>
                      <a:pt x="181580" y="99299"/>
                    </a:lnTo>
                    <a:cubicBezTo>
                      <a:pt x="174484" y="94235"/>
                      <a:pt x="166282" y="90737"/>
                      <a:pt x="157343" y="89263"/>
                    </a:cubicBezTo>
                    <a:lnTo>
                      <a:pt x="157343" y="107954"/>
                    </a:lnTo>
                    <a:lnTo>
                      <a:pt x="137621" y="107954"/>
                    </a:lnTo>
                    <a:close/>
                    <a:moveTo>
                      <a:pt x="304853" y="78515"/>
                    </a:moveTo>
                    <a:cubicBezTo>
                      <a:pt x="293054" y="78515"/>
                      <a:pt x="280978" y="79619"/>
                      <a:pt x="268901" y="81552"/>
                    </a:cubicBezTo>
                    <a:lnTo>
                      <a:pt x="261250" y="89284"/>
                    </a:lnTo>
                    <a:cubicBezTo>
                      <a:pt x="264292" y="95267"/>
                      <a:pt x="266873" y="101526"/>
                      <a:pt x="268994" y="107969"/>
                    </a:cubicBezTo>
                    <a:lnTo>
                      <a:pt x="294990" y="107969"/>
                    </a:lnTo>
                    <a:lnTo>
                      <a:pt x="294990" y="186576"/>
                    </a:lnTo>
                    <a:lnTo>
                      <a:pt x="268994" y="186576"/>
                    </a:lnTo>
                    <a:cubicBezTo>
                      <a:pt x="266873" y="193019"/>
                      <a:pt x="264292" y="199278"/>
                      <a:pt x="261250" y="205261"/>
                    </a:cubicBezTo>
                    <a:lnTo>
                      <a:pt x="279595" y="223670"/>
                    </a:lnTo>
                    <a:lnTo>
                      <a:pt x="224008" y="279174"/>
                    </a:lnTo>
                    <a:lnTo>
                      <a:pt x="205571" y="260857"/>
                    </a:lnTo>
                    <a:cubicBezTo>
                      <a:pt x="199579" y="263894"/>
                      <a:pt x="193310" y="266472"/>
                      <a:pt x="186858" y="268589"/>
                    </a:cubicBezTo>
                    <a:lnTo>
                      <a:pt x="186858" y="294545"/>
                    </a:lnTo>
                    <a:lnTo>
                      <a:pt x="108132" y="294545"/>
                    </a:lnTo>
                    <a:lnTo>
                      <a:pt x="108132" y="268589"/>
                    </a:lnTo>
                    <a:cubicBezTo>
                      <a:pt x="101679" y="266472"/>
                      <a:pt x="95410" y="263894"/>
                      <a:pt x="89418" y="260857"/>
                    </a:cubicBezTo>
                    <a:lnTo>
                      <a:pt x="81675" y="268497"/>
                    </a:lnTo>
                    <a:cubicBezTo>
                      <a:pt x="79739" y="280554"/>
                      <a:pt x="78633" y="292612"/>
                      <a:pt x="78633" y="304394"/>
                    </a:cubicBezTo>
                    <a:cubicBezTo>
                      <a:pt x="78633" y="428840"/>
                      <a:pt x="180128" y="530182"/>
                      <a:pt x="304853" y="530182"/>
                    </a:cubicBezTo>
                    <a:cubicBezTo>
                      <a:pt x="330941" y="530182"/>
                      <a:pt x="356384" y="525672"/>
                      <a:pt x="380721" y="517020"/>
                    </a:cubicBezTo>
                    <a:cubicBezTo>
                      <a:pt x="359887" y="497230"/>
                      <a:pt x="347166" y="470629"/>
                      <a:pt x="344769" y="441819"/>
                    </a:cubicBezTo>
                    <a:lnTo>
                      <a:pt x="314625" y="441819"/>
                    </a:lnTo>
                    <a:lnTo>
                      <a:pt x="314625" y="422213"/>
                    </a:lnTo>
                    <a:lnTo>
                      <a:pt x="344677" y="422213"/>
                    </a:lnTo>
                    <a:cubicBezTo>
                      <a:pt x="349655" y="361831"/>
                      <a:pt x="400356" y="314152"/>
                      <a:pt x="462120" y="314152"/>
                    </a:cubicBezTo>
                    <a:cubicBezTo>
                      <a:pt x="486917" y="314152"/>
                      <a:pt x="509871" y="321883"/>
                      <a:pt x="528861" y="334862"/>
                    </a:cubicBezTo>
                    <a:cubicBezTo>
                      <a:pt x="530244" y="324737"/>
                      <a:pt x="530981" y="314520"/>
                      <a:pt x="530981" y="304394"/>
                    </a:cubicBezTo>
                    <a:cubicBezTo>
                      <a:pt x="530981" y="179857"/>
                      <a:pt x="429579" y="78515"/>
                      <a:pt x="304853" y="78515"/>
                    </a:cubicBezTo>
                    <a:close/>
                    <a:moveTo>
                      <a:pt x="147482" y="68731"/>
                    </a:moveTo>
                    <a:cubicBezTo>
                      <a:pt x="190888" y="68731"/>
                      <a:pt x="226092" y="103903"/>
                      <a:pt x="226092" y="147270"/>
                    </a:cubicBezTo>
                    <a:cubicBezTo>
                      <a:pt x="226092" y="190637"/>
                      <a:pt x="190888" y="225810"/>
                      <a:pt x="147482" y="225810"/>
                    </a:cubicBezTo>
                    <a:cubicBezTo>
                      <a:pt x="104076" y="225810"/>
                      <a:pt x="68872" y="190637"/>
                      <a:pt x="68872" y="147270"/>
                    </a:cubicBezTo>
                    <a:cubicBezTo>
                      <a:pt x="68872" y="103903"/>
                      <a:pt x="104076" y="68731"/>
                      <a:pt x="147482" y="68731"/>
                    </a:cubicBezTo>
                    <a:close/>
                    <a:moveTo>
                      <a:pt x="127860" y="19605"/>
                    </a:moveTo>
                    <a:lnTo>
                      <a:pt x="127860" y="40960"/>
                    </a:lnTo>
                    <a:lnTo>
                      <a:pt x="120485" y="42801"/>
                    </a:lnTo>
                    <a:cubicBezTo>
                      <a:pt x="110621" y="45378"/>
                      <a:pt x="101310" y="49244"/>
                      <a:pt x="92645" y="54307"/>
                    </a:cubicBezTo>
                    <a:lnTo>
                      <a:pt x="86100" y="58173"/>
                    </a:lnTo>
                    <a:lnTo>
                      <a:pt x="70982" y="43169"/>
                    </a:lnTo>
                    <a:lnTo>
                      <a:pt x="43234" y="70875"/>
                    </a:lnTo>
                    <a:lnTo>
                      <a:pt x="58260" y="85970"/>
                    </a:lnTo>
                    <a:lnTo>
                      <a:pt x="54388" y="92505"/>
                    </a:lnTo>
                    <a:cubicBezTo>
                      <a:pt x="49318" y="101158"/>
                      <a:pt x="45447" y="110454"/>
                      <a:pt x="42865" y="120303"/>
                    </a:cubicBezTo>
                    <a:lnTo>
                      <a:pt x="41022" y="127667"/>
                    </a:lnTo>
                    <a:lnTo>
                      <a:pt x="19635" y="127667"/>
                    </a:lnTo>
                    <a:lnTo>
                      <a:pt x="19635" y="166878"/>
                    </a:lnTo>
                    <a:lnTo>
                      <a:pt x="41022" y="166878"/>
                    </a:lnTo>
                    <a:lnTo>
                      <a:pt x="42865" y="174242"/>
                    </a:lnTo>
                    <a:cubicBezTo>
                      <a:pt x="45447" y="184091"/>
                      <a:pt x="49318" y="193387"/>
                      <a:pt x="54388" y="202040"/>
                    </a:cubicBezTo>
                    <a:lnTo>
                      <a:pt x="58260" y="208575"/>
                    </a:lnTo>
                    <a:lnTo>
                      <a:pt x="43234" y="223670"/>
                    </a:lnTo>
                    <a:lnTo>
                      <a:pt x="70982" y="251376"/>
                    </a:lnTo>
                    <a:lnTo>
                      <a:pt x="86100" y="236373"/>
                    </a:lnTo>
                    <a:lnTo>
                      <a:pt x="92645" y="240239"/>
                    </a:lnTo>
                    <a:cubicBezTo>
                      <a:pt x="101310" y="245301"/>
                      <a:pt x="110621" y="249167"/>
                      <a:pt x="120485" y="251744"/>
                    </a:cubicBezTo>
                    <a:lnTo>
                      <a:pt x="127860" y="253585"/>
                    </a:lnTo>
                    <a:lnTo>
                      <a:pt x="127860" y="274940"/>
                    </a:lnTo>
                    <a:lnTo>
                      <a:pt x="167130" y="274940"/>
                    </a:lnTo>
                    <a:lnTo>
                      <a:pt x="167130" y="253585"/>
                    </a:lnTo>
                    <a:lnTo>
                      <a:pt x="174505" y="251744"/>
                    </a:lnTo>
                    <a:cubicBezTo>
                      <a:pt x="184369" y="249167"/>
                      <a:pt x="193679" y="245301"/>
                      <a:pt x="202345" y="240239"/>
                    </a:cubicBezTo>
                    <a:lnTo>
                      <a:pt x="208890" y="236373"/>
                    </a:lnTo>
                    <a:lnTo>
                      <a:pt x="224008" y="251376"/>
                    </a:lnTo>
                    <a:lnTo>
                      <a:pt x="251755" y="223670"/>
                    </a:lnTo>
                    <a:lnTo>
                      <a:pt x="236729" y="208575"/>
                    </a:lnTo>
                    <a:lnTo>
                      <a:pt x="240601" y="202040"/>
                    </a:lnTo>
                    <a:cubicBezTo>
                      <a:pt x="245671" y="193387"/>
                      <a:pt x="249543" y="184091"/>
                      <a:pt x="252124" y="174242"/>
                    </a:cubicBezTo>
                    <a:lnTo>
                      <a:pt x="253968" y="166878"/>
                    </a:lnTo>
                    <a:lnTo>
                      <a:pt x="275354" y="166878"/>
                    </a:lnTo>
                    <a:lnTo>
                      <a:pt x="275354" y="127667"/>
                    </a:lnTo>
                    <a:lnTo>
                      <a:pt x="253968" y="127667"/>
                    </a:lnTo>
                    <a:lnTo>
                      <a:pt x="252124" y="120303"/>
                    </a:lnTo>
                    <a:cubicBezTo>
                      <a:pt x="249543" y="110454"/>
                      <a:pt x="245671" y="101158"/>
                      <a:pt x="240601" y="92505"/>
                    </a:cubicBezTo>
                    <a:lnTo>
                      <a:pt x="236729" y="85970"/>
                    </a:lnTo>
                    <a:lnTo>
                      <a:pt x="251755" y="70875"/>
                    </a:lnTo>
                    <a:lnTo>
                      <a:pt x="224008" y="43169"/>
                    </a:lnTo>
                    <a:lnTo>
                      <a:pt x="208890" y="58173"/>
                    </a:lnTo>
                    <a:lnTo>
                      <a:pt x="202345" y="54307"/>
                    </a:lnTo>
                    <a:cubicBezTo>
                      <a:pt x="193679" y="49244"/>
                      <a:pt x="184369" y="45378"/>
                      <a:pt x="174505" y="42801"/>
                    </a:cubicBezTo>
                    <a:lnTo>
                      <a:pt x="167130" y="40960"/>
                    </a:lnTo>
                    <a:lnTo>
                      <a:pt x="167130" y="19605"/>
                    </a:lnTo>
                    <a:close/>
                    <a:moveTo>
                      <a:pt x="108132" y="0"/>
                    </a:moveTo>
                    <a:lnTo>
                      <a:pt x="186858" y="0"/>
                    </a:lnTo>
                    <a:lnTo>
                      <a:pt x="186858" y="25957"/>
                    </a:lnTo>
                    <a:cubicBezTo>
                      <a:pt x="193310" y="28074"/>
                      <a:pt x="199579" y="30651"/>
                      <a:pt x="205571" y="33688"/>
                    </a:cubicBezTo>
                    <a:lnTo>
                      <a:pt x="224008" y="15371"/>
                    </a:lnTo>
                    <a:lnTo>
                      <a:pt x="270284" y="61578"/>
                    </a:lnTo>
                    <a:cubicBezTo>
                      <a:pt x="281807" y="59921"/>
                      <a:pt x="293422" y="58909"/>
                      <a:pt x="304853" y="58909"/>
                    </a:cubicBezTo>
                    <a:cubicBezTo>
                      <a:pt x="440364" y="58909"/>
                      <a:pt x="550616" y="168995"/>
                      <a:pt x="550616" y="304394"/>
                    </a:cubicBezTo>
                    <a:cubicBezTo>
                      <a:pt x="550616" y="319490"/>
                      <a:pt x="549141" y="334678"/>
                      <a:pt x="546376" y="349589"/>
                    </a:cubicBezTo>
                    <a:cubicBezTo>
                      <a:pt x="565089" y="368735"/>
                      <a:pt x="577350" y="394047"/>
                      <a:pt x="579654" y="422213"/>
                    </a:cubicBezTo>
                    <a:lnTo>
                      <a:pt x="609614" y="422213"/>
                    </a:lnTo>
                    <a:lnTo>
                      <a:pt x="609614" y="441819"/>
                    </a:lnTo>
                    <a:lnTo>
                      <a:pt x="579562" y="441819"/>
                    </a:lnTo>
                    <a:cubicBezTo>
                      <a:pt x="576704" y="476060"/>
                      <a:pt x="559189" y="507355"/>
                      <a:pt x="530981" y="527605"/>
                    </a:cubicBezTo>
                    <a:lnTo>
                      <a:pt x="530981" y="549788"/>
                    </a:lnTo>
                    <a:lnTo>
                      <a:pt x="550616" y="549788"/>
                    </a:lnTo>
                    <a:lnTo>
                      <a:pt x="550616" y="569486"/>
                    </a:lnTo>
                    <a:lnTo>
                      <a:pt x="530981" y="569486"/>
                    </a:lnTo>
                    <a:lnTo>
                      <a:pt x="530981" y="608697"/>
                    </a:lnTo>
                    <a:lnTo>
                      <a:pt x="393350" y="608697"/>
                    </a:lnTo>
                    <a:lnTo>
                      <a:pt x="393350" y="569486"/>
                    </a:lnTo>
                    <a:lnTo>
                      <a:pt x="373623" y="569486"/>
                    </a:lnTo>
                    <a:lnTo>
                      <a:pt x="373623" y="549788"/>
                    </a:lnTo>
                    <a:lnTo>
                      <a:pt x="393350" y="549788"/>
                    </a:lnTo>
                    <a:lnTo>
                      <a:pt x="393350" y="533312"/>
                    </a:lnTo>
                    <a:cubicBezTo>
                      <a:pt x="365050" y="544265"/>
                      <a:pt x="335366" y="549788"/>
                      <a:pt x="304853" y="549788"/>
                    </a:cubicBezTo>
                    <a:cubicBezTo>
                      <a:pt x="169250" y="549788"/>
                      <a:pt x="58998" y="439702"/>
                      <a:pt x="58998" y="304394"/>
                    </a:cubicBezTo>
                    <a:cubicBezTo>
                      <a:pt x="58998" y="292981"/>
                      <a:pt x="60012" y="281475"/>
                      <a:pt x="61671" y="269877"/>
                    </a:cubicBezTo>
                    <a:lnTo>
                      <a:pt x="15395" y="223670"/>
                    </a:lnTo>
                    <a:lnTo>
                      <a:pt x="33739" y="205261"/>
                    </a:lnTo>
                    <a:cubicBezTo>
                      <a:pt x="30697" y="199278"/>
                      <a:pt x="28116" y="193019"/>
                      <a:pt x="25996" y="186576"/>
                    </a:cubicBezTo>
                    <a:lnTo>
                      <a:pt x="0" y="186576"/>
                    </a:lnTo>
                    <a:lnTo>
                      <a:pt x="0" y="107969"/>
                    </a:lnTo>
                    <a:lnTo>
                      <a:pt x="25996" y="107969"/>
                    </a:lnTo>
                    <a:cubicBezTo>
                      <a:pt x="28116" y="101526"/>
                      <a:pt x="30697" y="95267"/>
                      <a:pt x="33739" y="89284"/>
                    </a:cubicBezTo>
                    <a:lnTo>
                      <a:pt x="15395" y="70875"/>
                    </a:lnTo>
                    <a:lnTo>
                      <a:pt x="70982" y="15371"/>
                    </a:lnTo>
                    <a:lnTo>
                      <a:pt x="89418" y="33688"/>
                    </a:lnTo>
                    <a:cubicBezTo>
                      <a:pt x="95410" y="30651"/>
                      <a:pt x="101679" y="28074"/>
                      <a:pt x="108132" y="259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endParaRPr>
              </a:p>
            </p:txBody>
          </p:sp>
        </p:grp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7947117" y="1742049"/>
              <a:ext cx="3647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rPr>
                <a:t>☆</a:t>
              </a:r>
              <a:endParaRPr lang="zh-CN" altLang="en-US" dirty="0"/>
            </a:p>
          </p:txBody>
        </p:sp>
      </p:grpSp>
      <p:grpSp>
        <p:nvGrpSpPr>
          <p:cNvPr id="21" name="组合 20"/>
          <p:cNvGrpSpPr/>
          <p:nvPr>
            <p:custDataLst>
              <p:tags r:id="rId18"/>
            </p:custDataLst>
          </p:nvPr>
        </p:nvGrpSpPr>
        <p:grpSpPr>
          <a:xfrm>
            <a:off x="584574" y="1741739"/>
            <a:ext cx="6404835" cy="1920055"/>
            <a:chOff x="584574" y="1741739"/>
            <a:chExt cx="6404835" cy="1920055"/>
          </a:xfrm>
        </p:grpSpPr>
        <p:grpSp>
          <p:nvGrpSpPr>
            <p:cNvPr id="4" name="组合 3"/>
            <p:cNvGrpSpPr/>
            <p:nvPr/>
          </p:nvGrpSpPr>
          <p:grpSpPr>
            <a:xfrm>
              <a:off x="1022350" y="1859108"/>
              <a:ext cx="5967059" cy="1802686"/>
              <a:chOff x="1022350" y="1859108"/>
              <a:chExt cx="5967059" cy="1802686"/>
            </a:xfrm>
          </p:grpSpPr>
          <p:sp>
            <p:nvSpPr>
              <p:cNvPr id="7" name="ïŝḷïḓe"/>
              <p:cNvSpPr/>
              <p:nvPr>
                <p:custDataLst>
                  <p:tags r:id="rId19"/>
                </p:custDataLst>
              </p:nvPr>
            </p:nvSpPr>
            <p:spPr>
              <a:xfrm>
                <a:off x="5208694" y="1859108"/>
                <a:ext cx="1780715" cy="1802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33" y="0"/>
                    </a:moveTo>
                    <a:cubicBezTo>
                      <a:pt x="6355" y="0"/>
                      <a:pt x="8578" y="0"/>
                      <a:pt x="10800" y="0"/>
                    </a:cubicBezTo>
                    <a:cubicBezTo>
                      <a:pt x="13022" y="0"/>
                      <a:pt x="15245" y="0"/>
                      <a:pt x="17467" y="0"/>
                    </a:cubicBezTo>
                    <a:cubicBezTo>
                      <a:pt x="18059" y="0"/>
                      <a:pt x="18506" y="0"/>
                      <a:pt x="18884" y="25"/>
                    </a:cubicBezTo>
                    <a:cubicBezTo>
                      <a:pt x="19263" y="50"/>
                      <a:pt x="19573" y="100"/>
                      <a:pt x="19893" y="200"/>
                    </a:cubicBezTo>
                    <a:cubicBezTo>
                      <a:pt x="20242" y="326"/>
                      <a:pt x="20555" y="525"/>
                      <a:pt x="20812" y="779"/>
                    </a:cubicBezTo>
                    <a:cubicBezTo>
                      <a:pt x="21069" y="1032"/>
                      <a:pt x="21270" y="1341"/>
                      <a:pt x="21397" y="1687"/>
                    </a:cubicBezTo>
                    <a:cubicBezTo>
                      <a:pt x="21499" y="2002"/>
                      <a:pt x="21549" y="2309"/>
                      <a:pt x="21575" y="2685"/>
                    </a:cubicBezTo>
                    <a:cubicBezTo>
                      <a:pt x="21600" y="3061"/>
                      <a:pt x="21600" y="3507"/>
                      <a:pt x="21600" y="4101"/>
                    </a:cubicBezTo>
                    <a:lnTo>
                      <a:pt x="21600" y="17517"/>
                    </a:lnTo>
                    <a:cubicBezTo>
                      <a:pt x="21600" y="18103"/>
                      <a:pt x="21600" y="18544"/>
                      <a:pt x="21575" y="18918"/>
                    </a:cubicBezTo>
                    <a:cubicBezTo>
                      <a:pt x="21549" y="19291"/>
                      <a:pt x="21499" y="19598"/>
                      <a:pt x="21397" y="19913"/>
                    </a:cubicBezTo>
                    <a:cubicBezTo>
                      <a:pt x="21270" y="20259"/>
                      <a:pt x="21069" y="20568"/>
                      <a:pt x="20812" y="20821"/>
                    </a:cubicBezTo>
                    <a:cubicBezTo>
                      <a:pt x="20555" y="21075"/>
                      <a:pt x="20242" y="21274"/>
                      <a:pt x="19893" y="21400"/>
                    </a:cubicBezTo>
                    <a:cubicBezTo>
                      <a:pt x="19573" y="21500"/>
                      <a:pt x="19263" y="21550"/>
                      <a:pt x="18882" y="21575"/>
                    </a:cubicBezTo>
                    <a:cubicBezTo>
                      <a:pt x="18501" y="21600"/>
                      <a:pt x="18050" y="21600"/>
                      <a:pt x="17449" y="21600"/>
                    </a:cubicBezTo>
                    <a:lnTo>
                      <a:pt x="4133" y="21600"/>
                    </a:lnTo>
                    <a:cubicBezTo>
                      <a:pt x="3541" y="21600"/>
                      <a:pt x="3094" y="21600"/>
                      <a:pt x="2716" y="21575"/>
                    </a:cubicBezTo>
                    <a:cubicBezTo>
                      <a:pt x="2337" y="21550"/>
                      <a:pt x="2027" y="21500"/>
                      <a:pt x="1707" y="21400"/>
                    </a:cubicBezTo>
                    <a:cubicBezTo>
                      <a:pt x="1358" y="21274"/>
                      <a:pt x="1045" y="21075"/>
                      <a:pt x="788" y="20821"/>
                    </a:cubicBezTo>
                    <a:cubicBezTo>
                      <a:pt x="531" y="20568"/>
                      <a:pt x="330" y="20259"/>
                      <a:pt x="203" y="19913"/>
                    </a:cubicBezTo>
                    <a:cubicBezTo>
                      <a:pt x="101" y="19598"/>
                      <a:pt x="51" y="19291"/>
                      <a:pt x="25" y="18915"/>
                    </a:cubicBezTo>
                    <a:cubicBezTo>
                      <a:pt x="0" y="18539"/>
                      <a:pt x="0" y="18093"/>
                      <a:pt x="0" y="17499"/>
                    </a:cubicBezTo>
                    <a:lnTo>
                      <a:pt x="0" y="4083"/>
                    </a:lnTo>
                    <a:cubicBezTo>
                      <a:pt x="0" y="3497"/>
                      <a:pt x="0" y="3056"/>
                      <a:pt x="25" y="2682"/>
                    </a:cubicBezTo>
                    <a:cubicBezTo>
                      <a:pt x="51" y="2309"/>
                      <a:pt x="101" y="2002"/>
                      <a:pt x="203" y="1687"/>
                    </a:cubicBezTo>
                    <a:cubicBezTo>
                      <a:pt x="330" y="1341"/>
                      <a:pt x="531" y="1032"/>
                      <a:pt x="788" y="779"/>
                    </a:cubicBezTo>
                    <a:cubicBezTo>
                      <a:pt x="1045" y="525"/>
                      <a:pt x="1358" y="326"/>
                      <a:pt x="1707" y="200"/>
                    </a:cubicBezTo>
                    <a:cubicBezTo>
                      <a:pt x="2027" y="100"/>
                      <a:pt x="2337" y="50"/>
                      <a:pt x="2718" y="25"/>
                    </a:cubicBezTo>
                    <a:cubicBezTo>
                      <a:pt x="3099" y="0"/>
                      <a:pt x="3550" y="0"/>
                      <a:pt x="4151" y="0"/>
                    </a:cubicBezTo>
                    <a:lnTo>
                      <a:pt x="4133" y="0"/>
                    </a:lnTo>
                    <a:close/>
                  </a:path>
                </a:pathLst>
              </a:custGeom>
              <a:solidFill>
                <a:srgbClr val="1F3D66"/>
              </a:soli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>
                  <a:defRPr sz="3200" cap="none">
                    <a:solidFill>
                      <a:srgbClr val="FFFFFF"/>
                    </a:solidFill>
                  </a:defRPr>
                </a:pPr>
                <a:endParaRPr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endParaRPr>
              </a:p>
            </p:txBody>
          </p:sp>
          <p:sp>
            <p:nvSpPr>
              <p:cNvPr id="46" name="î$ḻïďè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5826149" y="2487414"/>
                <a:ext cx="539702" cy="503006"/>
              </a:xfrm>
              <a:custGeom>
                <a:avLst/>
                <a:gdLst>
                  <a:gd name="connsiteX0" fmla="*/ 295704 w 609191"/>
                  <a:gd name="connsiteY0" fmla="*/ 293482 h 567770"/>
                  <a:gd name="connsiteX1" fmla="*/ 267884 w 609191"/>
                  <a:gd name="connsiteY1" fmla="*/ 498053 h 567770"/>
                  <a:gd name="connsiteX2" fmla="*/ 304882 w 609191"/>
                  <a:gd name="connsiteY2" fmla="*/ 527686 h 567770"/>
                  <a:gd name="connsiteX3" fmla="*/ 342025 w 609191"/>
                  <a:gd name="connsiteY3" fmla="*/ 498053 h 567770"/>
                  <a:gd name="connsiteX4" fmla="*/ 314060 w 609191"/>
                  <a:gd name="connsiteY4" fmla="*/ 293482 h 567770"/>
                  <a:gd name="connsiteX5" fmla="*/ 274624 w 609191"/>
                  <a:gd name="connsiteY5" fmla="*/ 244666 h 567770"/>
                  <a:gd name="connsiteX6" fmla="*/ 274624 w 609191"/>
                  <a:gd name="connsiteY6" fmla="*/ 272582 h 567770"/>
                  <a:gd name="connsiteX7" fmla="*/ 286526 w 609191"/>
                  <a:gd name="connsiteY7" fmla="*/ 272582 h 567770"/>
                  <a:gd name="connsiteX8" fmla="*/ 323238 w 609191"/>
                  <a:gd name="connsiteY8" fmla="*/ 272582 h 567770"/>
                  <a:gd name="connsiteX9" fmla="*/ 335285 w 609191"/>
                  <a:gd name="connsiteY9" fmla="*/ 272582 h 567770"/>
                  <a:gd name="connsiteX10" fmla="*/ 335285 w 609191"/>
                  <a:gd name="connsiteY10" fmla="*/ 244666 h 567770"/>
                  <a:gd name="connsiteX11" fmla="*/ 259566 w 609191"/>
                  <a:gd name="connsiteY11" fmla="*/ 223622 h 567770"/>
                  <a:gd name="connsiteX12" fmla="*/ 264155 w 609191"/>
                  <a:gd name="connsiteY12" fmla="*/ 223622 h 567770"/>
                  <a:gd name="connsiteX13" fmla="*/ 345753 w 609191"/>
                  <a:gd name="connsiteY13" fmla="*/ 223622 h 567770"/>
                  <a:gd name="connsiteX14" fmla="*/ 350342 w 609191"/>
                  <a:gd name="connsiteY14" fmla="*/ 223622 h 567770"/>
                  <a:gd name="connsiteX15" fmla="*/ 437103 w 609191"/>
                  <a:gd name="connsiteY15" fmla="*/ 276733 h 567770"/>
                  <a:gd name="connsiteX16" fmla="*/ 456607 w 609191"/>
                  <a:gd name="connsiteY16" fmla="*/ 274156 h 567770"/>
                  <a:gd name="connsiteX17" fmla="*/ 529314 w 609191"/>
                  <a:gd name="connsiteY17" fmla="*/ 274156 h 567770"/>
                  <a:gd name="connsiteX18" fmla="*/ 609191 w 609191"/>
                  <a:gd name="connsiteY18" fmla="*/ 353894 h 567770"/>
                  <a:gd name="connsiteX19" fmla="*/ 609191 w 609191"/>
                  <a:gd name="connsiteY19" fmla="*/ 557176 h 567770"/>
                  <a:gd name="connsiteX20" fmla="*/ 598722 w 609191"/>
                  <a:gd name="connsiteY20" fmla="*/ 567770 h 567770"/>
                  <a:gd name="connsiteX21" fmla="*/ 588110 w 609191"/>
                  <a:gd name="connsiteY21" fmla="*/ 557176 h 567770"/>
                  <a:gd name="connsiteX22" fmla="*/ 588110 w 609191"/>
                  <a:gd name="connsiteY22" fmla="*/ 353894 h 567770"/>
                  <a:gd name="connsiteX23" fmla="*/ 529314 w 609191"/>
                  <a:gd name="connsiteY23" fmla="*/ 295200 h 567770"/>
                  <a:gd name="connsiteX24" fmla="*/ 456607 w 609191"/>
                  <a:gd name="connsiteY24" fmla="*/ 295200 h 567770"/>
                  <a:gd name="connsiteX25" fmla="*/ 444560 w 609191"/>
                  <a:gd name="connsiteY25" fmla="*/ 296489 h 567770"/>
                  <a:gd name="connsiteX26" fmla="*/ 447572 w 609191"/>
                  <a:gd name="connsiteY26" fmla="*/ 320682 h 567770"/>
                  <a:gd name="connsiteX27" fmla="*/ 447572 w 609191"/>
                  <a:gd name="connsiteY27" fmla="*/ 557176 h 567770"/>
                  <a:gd name="connsiteX28" fmla="*/ 437103 w 609191"/>
                  <a:gd name="connsiteY28" fmla="*/ 567770 h 567770"/>
                  <a:gd name="connsiteX29" fmla="*/ 426491 w 609191"/>
                  <a:gd name="connsiteY29" fmla="*/ 557176 h 567770"/>
                  <a:gd name="connsiteX30" fmla="*/ 426491 w 609191"/>
                  <a:gd name="connsiteY30" fmla="*/ 320682 h 567770"/>
                  <a:gd name="connsiteX31" fmla="*/ 421902 w 609191"/>
                  <a:gd name="connsiteY31" fmla="*/ 294628 h 567770"/>
                  <a:gd name="connsiteX32" fmla="*/ 421472 w 609191"/>
                  <a:gd name="connsiteY32" fmla="*/ 293482 h 567770"/>
                  <a:gd name="connsiteX33" fmla="*/ 421042 w 609191"/>
                  <a:gd name="connsiteY33" fmla="*/ 292194 h 567770"/>
                  <a:gd name="connsiteX34" fmla="*/ 356222 w 609191"/>
                  <a:gd name="connsiteY34" fmla="*/ 244809 h 567770"/>
                  <a:gd name="connsiteX35" fmla="*/ 356222 w 609191"/>
                  <a:gd name="connsiteY35" fmla="*/ 283032 h 567770"/>
                  <a:gd name="connsiteX36" fmla="*/ 345753 w 609191"/>
                  <a:gd name="connsiteY36" fmla="*/ 293482 h 567770"/>
                  <a:gd name="connsiteX37" fmla="*/ 335428 w 609191"/>
                  <a:gd name="connsiteY37" fmla="*/ 293482 h 567770"/>
                  <a:gd name="connsiteX38" fmla="*/ 363679 w 609191"/>
                  <a:gd name="connsiteY38" fmla="*/ 501059 h 567770"/>
                  <a:gd name="connsiteX39" fmla="*/ 359807 w 609191"/>
                  <a:gd name="connsiteY39" fmla="*/ 510794 h 567770"/>
                  <a:gd name="connsiteX40" fmla="*/ 311479 w 609191"/>
                  <a:gd name="connsiteY40" fmla="*/ 549303 h 567770"/>
                  <a:gd name="connsiteX41" fmla="*/ 304882 w 609191"/>
                  <a:gd name="connsiteY41" fmla="*/ 551593 h 567770"/>
                  <a:gd name="connsiteX42" fmla="*/ 298429 w 609191"/>
                  <a:gd name="connsiteY42" fmla="*/ 549303 h 567770"/>
                  <a:gd name="connsiteX43" fmla="*/ 250101 w 609191"/>
                  <a:gd name="connsiteY43" fmla="*/ 510794 h 567770"/>
                  <a:gd name="connsiteX44" fmla="*/ 246229 w 609191"/>
                  <a:gd name="connsiteY44" fmla="*/ 501059 h 567770"/>
                  <a:gd name="connsiteX45" fmla="*/ 274480 w 609191"/>
                  <a:gd name="connsiteY45" fmla="*/ 293482 h 567770"/>
                  <a:gd name="connsiteX46" fmla="*/ 264155 w 609191"/>
                  <a:gd name="connsiteY46" fmla="*/ 293482 h 567770"/>
                  <a:gd name="connsiteX47" fmla="*/ 253686 w 609191"/>
                  <a:gd name="connsiteY47" fmla="*/ 283032 h 567770"/>
                  <a:gd name="connsiteX48" fmla="*/ 253686 w 609191"/>
                  <a:gd name="connsiteY48" fmla="*/ 244809 h 567770"/>
                  <a:gd name="connsiteX49" fmla="*/ 188723 w 609191"/>
                  <a:gd name="connsiteY49" fmla="*/ 292623 h 567770"/>
                  <a:gd name="connsiteX50" fmla="*/ 188293 w 609191"/>
                  <a:gd name="connsiteY50" fmla="*/ 293769 h 567770"/>
                  <a:gd name="connsiteX51" fmla="*/ 188006 w 609191"/>
                  <a:gd name="connsiteY51" fmla="*/ 294628 h 567770"/>
                  <a:gd name="connsiteX52" fmla="*/ 183274 w 609191"/>
                  <a:gd name="connsiteY52" fmla="*/ 320682 h 567770"/>
                  <a:gd name="connsiteX53" fmla="*/ 183274 w 609191"/>
                  <a:gd name="connsiteY53" fmla="*/ 557176 h 567770"/>
                  <a:gd name="connsiteX54" fmla="*/ 172805 w 609191"/>
                  <a:gd name="connsiteY54" fmla="*/ 567770 h 567770"/>
                  <a:gd name="connsiteX55" fmla="*/ 162336 w 609191"/>
                  <a:gd name="connsiteY55" fmla="*/ 557176 h 567770"/>
                  <a:gd name="connsiteX56" fmla="*/ 162336 w 609191"/>
                  <a:gd name="connsiteY56" fmla="*/ 320682 h 567770"/>
                  <a:gd name="connsiteX57" fmla="*/ 165348 w 609191"/>
                  <a:gd name="connsiteY57" fmla="*/ 296632 h 567770"/>
                  <a:gd name="connsiteX58" fmla="*/ 152585 w 609191"/>
                  <a:gd name="connsiteY58" fmla="*/ 295200 h 567770"/>
                  <a:gd name="connsiteX59" fmla="*/ 79878 w 609191"/>
                  <a:gd name="connsiteY59" fmla="*/ 295200 h 567770"/>
                  <a:gd name="connsiteX60" fmla="*/ 21081 w 609191"/>
                  <a:gd name="connsiteY60" fmla="*/ 353894 h 567770"/>
                  <a:gd name="connsiteX61" fmla="*/ 21081 w 609191"/>
                  <a:gd name="connsiteY61" fmla="*/ 557176 h 567770"/>
                  <a:gd name="connsiteX62" fmla="*/ 10469 w 609191"/>
                  <a:gd name="connsiteY62" fmla="*/ 567770 h 567770"/>
                  <a:gd name="connsiteX63" fmla="*/ 0 w 609191"/>
                  <a:gd name="connsiteY63" fmla="*/ 557176 h 567770"/>
                  <a:gd name="connsiteX64" fmla="*/ 0 w 609191"/>
                  <a:gd name="connsiteY64" fmla="*/ 353894 h 567770"/>
                  <a:gd name="connsiteX65" fmla="*/ 79878 w 609191"/>
                  <a:gd name="connsiteY65" fmla="*/ 274156 h 567770"/>
                  <a:gd name="connsiteX66" fmla="*/ 152585 w 609191"/>
                  <a:gd name="connsiteY66" fmla="*/ 274156 h 567770"/>
                  <a:gd name="connsiteX67" fmla="*/ 172805 w 609191"/>
                  <a:gd name="connsiteY67" fmla="*/ 276876 h 567770"/>
                  <a:gd name="connsiteX68" fmla="*/ 259566 w 609191"/>
                  <a:gd name="connsiteY68" fmla="*/ 223622 h 567770"/>
                  <a:gd name="connsiteX69" fmla="*/ 493147 w 609191"/>
                  <a:gd name="connsiteY69" fmla="*/ 116379 h 567770"/>
                  <a:gd name="connsiteX70" fmla="*/ 432054 w 609191"/>
                  <a:gd name="connsiteY70" fmla="*/ 177367 h 567770"/>
                  <a:gd name="connsiteX71" fmla="*/ 493147 w 609191"/>
                  <a:gd name="connsiteY71" fmla="*/ 238497 h 567770"/>
                  <a:gd name="connsiteX72" fmla="*/ 554382 w 609191"/>
                  <a:gd name="connsiteY72" fmla="*/ 177367 h 567770"/>
                  <a:gd name="connsiteX73" fmla="*/ 493147 w 609191"/>
                  <a:gd name="connsiteY73" fmla="*/ 116379 h 567770"/>
                  <a:gd name="connsiteX74" fmla="*/ 115868 w 609191"/>
                  <a:gd name="connsiteY74" fmla="*/ 116379 h 567770"/>
                  <a:gd name="connsiteX75" fmla="*/ 54802 w 609191"/>
                  <a:gd name="connsiteY75" fmla="*/ 177367 h 567770"/>
                  <a:gd name="connsiteX76" fmla="*/ 115868 w 609191"/>
                  <a:gd name="connsiteY76" fmla="*/ 238497 h 567770"/>
                  <a:gd name="connsiteX77" fmla="*/ 177077 w 609191"/>
                  <a:gd name="connsiteY77" fmla="*/ 177367 h 567770"/>
                  <a:gd name="connsiteX78" fmla="*/ 115868 w 609191"/>
                  <a:gd name="connsiteY78" fmla="*/ 116379 h 567770"/>
                  <a:gd name="connsiteX79" fmla="*/ 493147 w 609191"/>
                  <a:gd name="connsiteY79" fmla="*/ 95334 h 567770"/>
                  <a:gd name="connsiteX80" fmla="*/ 575320 w 609191"/>
                  <a:gd name="connsiteY80" fmla="*/ 177367 h 567770"/>
                  <a:gd name="connsiteX81" fmla="*/ 493147 w 609191"/>
                  <a:gd name="connsiteY81" fmla="*/ 259399 h 567770"/>
                  <a:gd name="connsiteX82" fmla="*/ 410973 w 609191"/>
                  <a:gd name="connsiteY82" fmla="*/ 177367 h 567770"/>
                  <a:gd name="connsiteX83" fmla="*/ 493147 w 609191"/>
                  <a:gd name="connsiteY83" fmla="*/ 95334 h 567770"/>
                  <a:gd name="connsiteX84" fmla="*/ 115868 w 609191"/>
                  <a:gd name="connsiteY84" fmla="*/ 95334 h 567770"/>
                  <a:gd name="connsiteX85" fmla="*/ 198006 w 609191"/>
                  <a:gd name="connsiteY85" fmla="*/ 177367 h 567770"/>
                  <a:gd name="connsiteX86" fmla="*/ 115868 w 609191"/>
                  <a:gd name="connsiteY86" fmla="*/ 259399 h 567770"/>
                  <a:gd name="connsiteX87" fmla="*/ 33730 w 609191"/>
                  <a:gd name="connsiteY87" fmla="*/ 177367 h 567770"/>
                  <a:gd name="connsiteX88" fmla="*/ 115868 w 609191"/>
                  <a:gd name="connsiteY88" fmla="*/ 95334 h 567770"/>
                  <a:gd name="connsiteX89" fmla="*/ 304595 w 609191"/>
                  <a:gd name="connsiteY89" fmla="*/ 21043 h 567770"/>
                  <a:gd name="connsiteX90" fmla="*/ 225579 w 609191"/>
                  <a:gd name="connsiteY90" fmla="*/ 99921 h 567770"/>
                  <a:gd name="connsiteX91" fmla="*/ 304595 w 609191"/>
                  <a:gd name="connsiteY91" fmla="*/ 178798 h 567770"/>
                  <a:gd name="connsiteX92" fmla="*/ 383611 w 609191"/>
                  <a:gd name="connsiteY92" fmla="*/ 99921 h 567770"/>
                  <a:gd name="connsiteX93" fmla="*/ 304595 w 609191"/>
                  <a:gd name="connsiteY93" fmla="*/ 21043 h 567770"/>
                  <a:gd name="connsiteX94" fmla="*/ 304595 w 609191"/>
                  <a:gd name="connsiteY94" fmla="*/ 0 h 567770"/>
                  <a:gd name="connsiteX95" fmla="*/ 404692 w 609191"/>
                  <a:gd name="connsiteY95" fmla="*/ 99921 h 567770"/>
                  <a:gd name="connsiteX96" fmla="*/ 304595 w 609191"/>
                  <a:gd name="connsiteY96" fmla="*/ 199841 h 567770"/>
                  <a:gd name="connsiteX97" fmla="*/ 204498 w 609191"/>
                  <a:gd name="connsiteY97" fmla="*/ 99921 h 567770"/>
                  <a:gd name="connsiteX98" fmla="*/ 304595 w 609191"/>
                  <a:gd name="connsiteY98" fmla="*/ 0 h 567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609191" h="567770">
                    <a:moveTo>
                      <a:pt x="295704" y="293482"/>
                    </a:moveTo>
                    <a:lnTo>
                      <a:pt x="267884" y="498053"/>
                    </a:lnTo>
                    <a:lnTo>
                      <a:pt x="304882" y="527686"/>
                    </a:lnTo>
                    <a:lnTo>
                      <a:pt x="342025" y="498053"/>
                    </a:lnTo>
                    <a:lnTo>
                      <a:pt x="314060" y="293482"/>
                    </a:lnTo>
                    <a:close/>
                    <a:moveTo>
                      <a:pt x="274624" y="244666"/>
                    </a:moveTo>
                    <a:lnTo>
                      <a:pt x="274624" y="272582"/>
                    </a:lnTo>
                    <a:lnTo>
                      <a:pt x="286526" y="272582"/>
                    </a:lnTo>
                    <a:lnTo>
                      <a:pt x="323238" y="272582"/>
                    </a:lnTo>
                    <a:lnTo>
                      <a:pt x="335285" y="272582"/>
                    </a:lnTo>
                    <a:lnTo>
                      <a:pt x="335285" y="244666"/>
                    </a:lnTo>
                    <a:close/>
                    <a:moveTo>
                      <a:pt x="259566" y="223622"/>
                    </a:moveTo>
                    <a:lnTo>
                      <a:pt x="264155" y="223622"/>
                    </a:lnTo>
                    <a:lnTo>
                      <a:pt x="345753" y="223622"/>
                    </a:lnTo>
                    <a:lnTo>
                      <a:pt x="350342" y="223622"/>
                    </a:lnTo>
                    <a:cubicBezTo>
                      <a:pt x="388202" y="223622"/>
                      <a:pt x="420898" y="245239"/>
                      <a:pt x="437103" y="276733"/>
                    </a:cubicBezTo>
                    <a:cubicBezTo>
                      <a:pt x="443413" y="275015"/>
                      <a:pt x="450010" y="274156"/>
                      <a:pt x="456607" y="274156"/>
                    </a:cubicBezTo>
                    <a:lnTo>
                      <a:pt x="529314" y="274156"/>
                    </a:lnTo>
                    <a:cubicBezTo>
                      <a:pt x="573339" y="274156"/>
                      <a:pt x="609191" y="309945"/>
                      <a:pt x="609191" y="353894"/>
                    </a:cubicBezTo>
                    <a:lnTo>
                      <a:pt x="609191" y="557176"/>
                    </a:lnTo>
                    <a:cubicBezTo>
                      <a:pt x="609191" y="563046"/>
                      <a:pt x="604459" y="567770"/>
                      <a:pt x="598722" y="567770"/>
                    </a:cubicBezTo>
                    <a:cubicBezTo>
                      <a:pt x="592843" y="567770"/>
                      <a:pt x="588110" y="563046"/>
                      <a:pt x="588110" y="557176"/>
                    </a:cubicBezTo>
                    <a:lnTo>
                      <a:pt x="588110" y="353894"/>
                    </a:lnTo>
                    <a:cubicBezTo>
                      <a:pt x="588110" y="321541"/>
                      <a:pt x="561724" y="295200"/>
                      <a:pt x="529314" y="295200"/>
                    </a:cubicBezTo>
                    <a:lnTo>
                      <a:pt x="456607" y="295200"/>
                    </a:lnTo>
                    <a:cubicBezTo>
                      <a:pt x="452448" y="295200"/>
                      <a:pt x="448432" y="295630"/>
                      <a:pt x="444560" y="296489"/>
                    </a:cubicBezTo>
                    <a:cubicBezTo>
                      <a:pt x="446568" y="304219"/>
                      <a:pt x="447572" y="312379"/>
                      <a:pt x="447572" y="320682"/>
                    </a:cubicBezTo>
                    <a:lnTo>
                      <a:pt x="447572" y="557176"/>
                    </a:lnTo>
                    <a:cubicBezTo>
                      <a:pt x="447572" y="563046"/>
                      <a:pt x="442839" y="567770"/>
                      <a:pt x="437103" y="567770"/>
                    </a:cubicBezTo>
                    <a:cubicBezTo>
                      <a:pt x="431224" y="567770"/>
                      <a:pt x="426491" y="563046"/>
                      <a:pt x="426491" y="557176"/>
                    </a:cubicBezTo>
                    <a:lnTo>
                      <a:pt x="426491" y="320682"/>
                    </a:lnTo>
                    <a:cubicBezTo>
                      <a:pt x="426491" y="311520"/>
                      <a:pt x="424914" y="302644"/>
                      <a:pt x="421902" y="294628"/>
                    </a:cubicBezTo>
                    <a:cubicBezTo>
                      <a:pt x="421759" y="294198"/>
                      <a:pt x="421615" y="293769"/>
                      <a:pt x="421472" y="293482"/>
                    </a:cubicBezTo>
                    <a:cubicBezTo>
                      <a:pt x="421185" y="293053"/>
                      <a:pt x="421185" y="292623"/>
                      <a:pt x="421042" y="292194"/>
                    </a:cubicBezTo>
                    <a:cubicBezTo>
                      <a:pt x="410430" y="266139"/>
                      <a:pt x="385620" y="247100"/>
                      <a:pt x="356222" y="244809"/>
                    </a:cubicBezTo>
                    <a:lnTo>
                      <a:pt x="356222" y="283032"/>
                    </a:lnTo>
                    <a:cubicBezTo>
                      <a:pt x="356222" y="288758"/>
                      <a:pt x="351633" y="293482"/>
                      <a:pt x="345753" y="293482"/>
                    </a:cubicBezTo>
                    <a:lnTo>
                      <a:pt x="335428" y="293482"/>
                    </a:lnTo>
                    <a:lnTo>
                      <a:pt x="363679" y="501059"/>
                    </a:lnTo>
                    <a:cubicBezTo>
                      <a:pt x="364253" y="504781"/>
                      <a:pt x="362819" y="508503"/>
                      <a:pt x="359807" y="510794"/>
                    </a:cubicBezTo>
                    <a:lnTo>
                      <a:pt x="311479" y="549303"/>
                    </a:lnTo>
                    <a:cubicBezTo>
                      <a:pt x="309615" y="550734"/>
                      <a:pt x="307320" y="551593"/>
                      <a:pt x="304882" y="551593"/>
                    </a:cubicBezTo>
                    <a:cubicBezTo>
                      <a:pt x="302588" y="551593"/>
                      <a:pt x="300293" y="550734"/>
                      <a:pt x="298429" y="549303"/>
                    </a:cubicBezTo>
                    <a:lnTo>
                      <a:pt x="250101" y="510794"/>
                    </a:lnTo>
                    <a:cubicBezTo>
                      <a:pt x="247090" y="508503"/>
                      <a:pt x="245655" y="504781"/>
                      <a:pt x="246229" y="501059"/>
                    </a:cubicBezTo>
                    <a:lnTo>
                      <a:pt x="274480" y="293482"/>
                    </a:lnTo>
                    <a:lnTo>
                      <a:pt x="264155" y="293482"/>
                    </a:lnTo>
                    <a:cubicBezTo>
                      <a:pt x="258275" y="293482"/>
                      <a:pt x="253686" y="288758"/>
                      <a:pt x="253686" y="283032"/>
                    </a:cubicBezTo>
                    <a:lnTo>
                      <a:pt x="253686" y="244809"/>
                    </a:lnTo>
                    <a:cubicBezTo>
                      <a:pt x="224144" y="247100"/>
                      <a:pt x="199192" y="266283"/>
                      <a:pt x="188723" y="292623"/>
                    </a:cubicBezTo>
                    <a:cubicBezTo>
                      <a:pt x="188580" y="293053"/>
                      <a:pt x="188436" y="293339"/>
                      <a:pt x="188293" y="293769"/>
                    </a:cubicBezTo>
                    <a:cubicBezTo>
                      <a:pt x="188149" y="294055"/>
                      <a:pt x="188149" y="294341"/>
                      <a:pt x="188006" y="294628"/>
                    </a:cubicBezTo>
                    <a:cubicBezTo>
                      <a:pt x="184995" y="302788"/>
                      <a:pt x="183274" y="311520"/>
                      <a:pt x="183274" y="320682"/>
                    </a:cubicBezTo>
                    <a:lnTo>
                      <a:pt x="183274" y="557176"/>
                    </a:lnTo>
                    <a:cubicBezTo>
                      <a:pt x="183274" y="563046"/>
                      <a:pt x="178685" y="567770"/>
                      <a:pt x="172805" y="567770"/>
                    </a:cubicBezTo>
                    <a:cubicBezTo>
                      <a:pt x="167069" y="567770"/>
                      <a:pt x="162336" y="563046"/>
                      <a:pt x="162336" y="557176"/>
                    </a:cubicBezTo>
                    <a:lnTo>
                      <a:pt x="162336" y="320682"/>
                    </a:lnTo>
                    <a:cubicBezTo>
                      <a:pt x="162336" y="312379"/>
                      <a:pt x="163340" y="304362"/>
                      <a:pt x="165348" y="296632"/>
                    </a:cubicBezTo>
                    <a:cubicBezTo>
                      <a:pt x="161189" y="295773"/>
                      <a:pt x="156887" y="295200"/>
                      <a:pt x="152585" y="295200"/>
                    </a:cubicBezTo>
                    <a:lnTo>
                      <a:pt x="79878" y="295200"/>
                    </a:lnTo>
                    <a:cubicBezTo>
                      <a:pt x="47468" y="295200"/>
                      <a:pt x="21081" y="321541"/>
                      <a:pt x="21081" y="353894"/>
                    </a:cubicBezTo>
                    <a:lnTo>
                      <a:pt x="21081" y="557176"/>
                    </a:lnTo>
                    <a:cubicBezTo>
                      <a:pt x="21081" y="563046"/>
                      <a:pt x="16348" y="567770"/>
                      <a:pt x="10469" y="567770"/>
                    </a:cubicBezTo>
                    <a:cubicBezTo>
                      <a:pt x="4732" y="567770"/>
                      <a:pt x="0" y="563046"/>
                      <a:pt x="0" y="557176"/>
                    </a:cubicBezTo>
                    <a:lnTo>
                      <a:pt x="0" y="353894"/>
                    </a:lnTo>
                    <a:cubicBezTo>
                      <a:pt x="0" y="309945"/>
                      <a:pt x="35852" y="274156"/>
                      <a:pt x="79878" y="274156"/>
                    </a:cubicBezTo>
                    <a:lnTo>
                      <a:pt x="152585" y="274156"/>
                    </a:lnTo>
                    <a:cubicBezTo>
                      <a:pt x="159468" y="274299"/>
                      <a:pt x="166208" y="275158"/>
                      <a:pt x="172805" y="276876"/>
                    </a:cubicBezTo>
                    <a:cubicBezTo>
                      <a:pt x="188866" y="245239"/>
                      <a:pt x="221707" y="223622"/>
                      <a:pt x="259566" y="223622"/>
                    </a:cubicBezTo>
                    <a:close/>
                    <a:moveTo>
                      <a:pt x="493147" y="116379"/>
                    </a:moveTo>
                    <a:cubicBezTo>
                      <a:pt x="459445" y="116379"/>
                      <a:pt x="432054" y="143723"/>
                      <a:pt x="432054" y="177367"/>
                    </a:cubicBezTo>
                    <a:cubicBezTo>
                      <a:pt x="432054" y="211010"/>
                      <a:pt x="459445" y="238497"/>
                      <a:pt x="493147" y="238497"/>
                    </a:cubicBezTo>
                    <a:cubicBezTo>
                      <a:pt x="526848" y="238497"/>
                      <a:pt x="554382" y="211010"/>
                      <a:pt x="554382" y="177367"/>
                    </a:cubicBezTo>
                    <a:cubicBezTo>
                      <a:pt x="554382" y="143723"/>
                      <a:pt x="526848" y="116379"/>
                      <a:pt x="493147" y="116379"/>
                    </a:cubicBezTo>
                    <a:close/>
                    <a:moveTo>
                      <a:pt x="115868" y="116379"/>
                    </a:moveTo>
                    <a:cubicBezTo>
                      <a:pt x="82181" y="116379"/>
                      <a:pt x="54802" y="143723"/>
                      <a:pt x="54802" y="177367"/>
                    </a:cubicBezTo>
                    <a:cubicBezTo>
                      <a:pt x="54802" y="211010"/>
                      <a:pt x="82181" y="238497"/>
                      <a:pt x="115868" y="238497"/>
                    </a:cubicBezTo>
                    <a:cubicBezTo>
                      <a:pt x="149555" y="238497"/>
                      <a:pt x="177077" y="211010"/>
                      <a:pt x="177077" y="177367"/>
                    </a:cubicBezTo>
                    <a:cubicBezTo>
                      <a:pt x="177077" y="143723"/>
                      <a:pt x="149555" y="116379"/>
                      <a:pt x="115868" y="116379"/>
                    </a:cubicBezTo>
                    <a:close/>
                    <a:moveTo>
                      <a:pt x="493147" y="95334"/>
                    </a:moveTo>
                    <a:cubicBezTo>
                      <a:pt x="538464" y="95334"/>
                      <a:pt x="575320" y="132127"/>
                      <a:pt x="575320" y="177367"/>
                    </a:cubicBezTo>
                    <a:cubicBezTo>
                      <a:pt x="575320" y="222606"/>
                      <a:pt x="538464" y="259399"/>
                      <a:pt x="493147" y="259399"/>
                    </a:cubicBezTo>
                    <a:cubicBezTo>
                      <a:pt x="447829" y="259399"/>
                      <a:pt x="410973" y="222606"/>
                      <a:pt x="410973" y="177367"/>
                    </a:cubicBezTo>
                    <a:cubicBezTo>
                      <a:pt x="410973" y="132127"/>
                      <a:pt x="447829" y="95334"/>
                      <a:pt x="493147" y="95334"/>
                    </a:cubicBezTo>
                    <a:close/>
                    <a:moveTo>
                      <a:pt x="115868" y="95334"/>
                    </a:moveTo>
                    <a:cubicBezTo>
                      <a:pt x="161166" y="95334"/>
                      <a:pt x="198006" y="132127"/>
                      <a:pt x="198006" y="177367"/>
                    </a:cubicBezTo>
                    <a:cubicBezTo>
                      <a:pt x="198006" y="222606"/>
                      <a:pt x="161166" y="259399"/>
                      <a:pt x="115868" y="259399"/>
                    </a:cubicBezTo>
                    <a:cubicBezTo>
                      <a:pt x="70570" y="259399"/>
                      <a:pt x="33730" y="222606"/>
                      <a:pt x="33730" y="177367"/>
                    </a:cubicBezTo>
                    <a:cubicBezTo>
                      <a:pt x="33730" y="132127"/>
                      <a:pt x="70570" y="95334"/>
                      <a:pt x="115868" y="95334"/>
                    </a:cubicBezTo>
                    <a:close/>
                    <a:moveTo>
                      <a:pt x="304595" y="21043"/>
                    </a:moveTo>
                    <a:cubicBezTo>
                      <a:pt x="261000" y="21043"/>
                      <a:pt x="225579" y="56402"/>
                      <a:pt x="225579" y="99921"/>
                    </a:cubicBezTo>
                    <a:cubicBezTo>
                      <a:pt x="225579" y="143439"/>
                      <a:pt x="261000" y="178798"/>
                      <a:pt x="304595" y="178798"/>
                    </a:cubicBezTo>
                    <a:cubicBezTo>
                      <a:pt x="348190" y="178798"/>
                      <a:pt x="383611" y="143439"/>
                      <a:pt x="383611" y="99921"/>
                    </a:cubicBezTo>
                    <a:cubicBezTo>
                      <a:pt x="383611" y="56402"/>
                      <a:pt x="348190" y="21043"/>
                      <a:pt x="304595" y="21043"/>
                    </a:cubicBezTo>
                    <a:close/>
                    <a:moveTo>
                      <a:pt x="304595" y="0"/>
                    </a:moveTo>
                    <a:cubicBezTo>
                      <a:pt x="359806" y="0"/>
                      <a:pt x="404692" y="44807"/>
                      <a:pt x="404692" y="99921"/>
                    </a:cubicBezTo>
                    <a:cubicBezTo>
                      <a:pt x="404692" y="155034"/>
                      <a:pt x="359806" y="199841"/>
                      <a:pt x="304595" y="199841"/>
                    </a:cubicBezTo>
                    <a:cubicBezTo>
                      <a:pt x="249384" y="199841"/>
                      <a:pt x="204498" y="155034"/>
                      <a:pt x="204498" y="99921"/>
                    </a:cubicBezTo>
                    <a:cubicBezTo>
                      <a:pt x="204498" y="44807"/>
                      <a:pt x="249384" y="0"/>
                      <a:pt x="304595" y="0"/>
                    </a:cubicBezTo>
                    <a:close/>
                  </a:path>
                </a:pathLst>
              </a:custGeom>
              <a:solidFill>
                <a:srgbClr val="3682B2"/>
              </a:solidFill>
              <a:ln w="9525">
                <a:noFill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endParaRPr>
              </a:p>
            </p:txBody>
          </p:sp>
          <p:sp>
            <p:nvSpPr>
              <p:cNvPr id="24" name="Bullet1"/>
              <p:cNvSpPr txBox="1"/>
              <p:nvPr>
                <p:custDataLst>
                  <p:tags r:id="rId21"/>
                </p:custDataLst>
              </p:nvPr>
            </p:nvSpPr>
            <p:spPr bwMode="auto">
              <a:xfrm>
                <a:off x="1022350" y="1859565"/>
                <a:ext cx="3228944" cy="900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研发部门</a:t>
                </a:r>
                <a:r>
                  <a:rPr lang="en-US" altLang="zh-CN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: </a:t>
                </a:r>
                <a:endParaRPr lang="en-US" altLang="zh-CN" sz="2000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10</a:t>
                </a:r>
                <a:r>
                  <a:rPr lang="zh-CN" altLang="en-US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位结构工程师</a:t>
                </a:r>
                <a:endParaRPr lang="zh-CN" altLang="en-US" sz="2000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10</a:t>
                </a:r>
                <a:r>
                  <a:rPr lang="zh-CN" altLang="en-US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位电子</a:t>
                </a:r>
                <a:r>
                  <a:rPr lang="zh-CN" altLang="en-US" sz="2000" dirty="0">
                    <a:latin typeface="Malgun Gothic Semilight" panose="020B0502040204020203" pitchFamily="34" charset="-122"/>
                    <a:ea typeface="Malgun Gothic Semilight" panose="020B0502040204020203" pitchFamily="34" charset="-122"/>
                    <a:cs typeface="Malgun Gothic Semilight" panose="020B0502040204020203" pitchFamily="34" charset="-122"/>
                    <a:sym typeface="+mn-lt"/>
                  </a:rPr>
                  <a:t>工程师</a:t>
                </a:r>
                <a:endParaRPr lang="zh-CN" altLang="en-US" sz="2000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endParaRPr>
              </a:p>
            </p:txBody>
          </p:sp>
        </p:grpSp>
        <p:sp>
          <p:nvSpPr>
            <p:cNvPr id="12" name="文本框 11"/>
            <p:cNvSpPr txBox="1"/>
            <p:nvPr>
              <p:custDataLst>
                <p:tags r:id="rId22"/>
              </p:custDataLst>
            </p:nvPr>
          </p:nvSpPr>
          <p:spPr>
            <a:xfrm>
              <a:off x="584574" y="1741739"/>
              <a:ext cx="3647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rPr>
                <a:t>☆</a:t>
              </a:r>
              <a:endParaRPr lang="zh-CN" altLang="en-US" dirty="0"/>
            </a:p>
          </p:txBody>
        </p:sp>
      </p:grpSp>
      <p:pic>
        <p:nvPicPr>
          <p:cNvPr id="11" name="图片 10" descr="微信图片_20260615093635_213_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67925" y="5902325"/>
            <a:ext cx="1726565" cy="601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431925" y="2482850"/>
            <a:ext cx="1576705" cy="445770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公司简介</a:t>
            </a:r>
            <a:r>
              <a:rPr lang="en-US" altLang="zh-CN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--</a:t>
            </a:r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市场</a:t>
            </a:r>
            <a:r>
              <a:rPr lang="en-US" altLang="zh-CN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 &amp; </a:t>
            </a:r>
            <a:r>
              <a: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客户</a:t>
            </a:r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6679565" y="1796415"/>
            <a:ext cx="4164965" cy="4189095"/>
          </a:xfrm>
          <a:prstGeom prst="ellipse">
            <a:avLst/>
          </a:prstGeom>
          <a:gradFill>
            <a:gsLst>
              <a:gs pos="0">
                <a:srgbClr val="3B82AF"/>
              </a:gs>
              <a:gs pos="100000">
                <a:srgbClr val="1F3D66"/>
              </a:gs>
            </a:gsLst>
            <a:lin ang="2700000" scaled="1"/>
          </a:gradFill>
          <a:ln>
            <a:noFill/>
          </a:ln>
          <a:effectLst>
            <a:outerShdw blurRad="317500" dist="330200" dir="2700000" sx="99000" sy="99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170868" y="1285666"/>
            <a:ext cx="5687199" cy="5703483"/>
            <a:chOff x="4125094" y="2477793"/>
            <a:chExt cx="4018795" cy="4030302"/>
          </a:xfrm>
        </p:grpSpPr>
        <p:sp>
          <p:nvSpPr>
            <p:cNvPr id="3" name="弧形 2"/>
            <p:cNvSpPr/>
            <p:nvPr/>
          </p:nvSpPr>
          <p:spPr>
            <a:xfrm>
              <a:off x="4232116" y="2477793"/>
              <a:ext cx="3911773" cy="3993968"/>
            </a:xfrm>
            <a:prstGeom prst="arc">
              <a:avLst>
                <a:gd name="adj1" fmla="val 16200000"/>
                <a:gd name="adj2" fmla="val 21370429"/>
              </a:avLst>
            </a:prstGeom>
            <a:ln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  <p:sp>
          <p:nvSpPr>
            <p:cNvPr id="4" name="弧形 3"/>
            <p:cNvSpPr/>
            <p:nvPr/>
          </p:nvSpPr>
          <p:spPr>
            <a:xfrm rot="11048909">
              <a:off x="4125094" y="2514127"/>
              <a:ext cx="3911773" cy="3993968"/>
            </a:xfrm>
            <a:prstGeom prst="arc">
              <a:avLst>
                <a:gd name="adj1" fmla="val 16200000"/>
                <a:gd name="adj2" fmla="val 21370429"/>
              </a:avLst>
            </a:prstGeom>
            <a:ln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endParaRPr>
            </a:p>
          </p:txBody>
        </p:sp>
      </p:grpSp>
      <p:sp>
        <p:nvSpPr>
          <p:cNvPr id="5" name="弧形 4"/>
          <p:cNvSpPr/>
          <p:nvPr/>
        </p:nvSpPr>
        <p:spPr>
          <a:xfrm rot="13201807">
            <a:off x="450713" y="-15723"/>
            <a:ext cx="6070786" cy="6889446"/>
          </a:xfrm>
          <a:prstGeom prst="arc">
            <a:avLst>
              <a:gd name="adj1" fmla="val 16200000"/>
              <a:gd name="adj2" fmla="val 21370429"/>
            </a:avLst>
          </a:prstGeom>
          <a:ln w="3810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788" name="文本框 787"/>
          <p:cNvSpPr txBox="1"/>
          <p:nvPr/>
        </p:nvSpPr>
        <p:spPr>
          <a:xfrm>
            <a:off x="7272655" y="3413760"/>
            <a:ext cx="3331210" cy="6870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95% </a:t>
            </a:r>
            <a:r>
              <a:rPr lang="zh-CN" altLang="en-US" sz="2000" b="1" dirty="0">
                <a:solidFill>
                  <a:schemeClr val="bg1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国内市场</a:t>
            </a:r>
            <a:r>
              <a:rPr lang="en-US" altLang="zh-CN" sz="2000" b="1" dirty="0">
                <a:solidFill>
                  <a:schemeClr val="bg1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, 5% </a:t>
            </a:r>
            <a:r>
              <a:rPr lang="zh-CN" altLang="en-US" sz="2000" b="1" dirty="0">
                <a:solidFill>
                  <a:schemeClr val="bg1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海外市场</a:t>
            </a:r>
            <a:endParaRPr lang="en-US" altLang="zh-CN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  <a:p>
            <a:r>
              <a:rPr lang="zh-CN" altLang="en-US" sz="2000" b="1" dirty="0">
                <a:solidFill>
                  <a:schemeClr val="bg1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主要市场</a:t>
            </a:r>
            <a:r>
              <a:rPr lang="en-US" altLang="zh-CN" sz="2000" b="1" dirty="0">
                <a:solidFill>
                  <a:schemeClr val="bg1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:  </a:t>
            </a:r>
            <a:r>
              <a:rPr lang="zh-CN" altLang="en-US" sz="2000" b="1" dirty="0">
                <a:solidFill>
                  <a:schemeClr val="bg1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中国</a:t>
            </a:r>
            <a:endParaRPr lang="zh-CN" altLang="en-US" sz="2000" b="1" dirty="0">
              <a:solidFill>
                <a:schemeClr val="bg1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 rot="180000">
            <a:off x="6888480" y="3369945"/>
            <a:ext cx="378460" cy="2457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☆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93560" y="3693160"/>
            <a:ext cx="378460" cy="2755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☆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91565" y="1699260"/>
            <a:ext cx="4881880" cy="43262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3200" kern="0" spc="-290" dirty="0">
                <a:solidFill>
                  <a:srgbClr val="92D05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     </a:t>
            </a:r>
            <a:endParaRPr lang="zh-CN" altLang="en-US" sz="3200" kern="0" spc="-290" dirty="0">
              <a:solidFill>
                <a:srgbClr val="92D050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  <a:sym typeface="+mn-ea"/>
            </a:endParaRPr>
          </a:p>
        </p:txBody>
      </p:sp>
      <p:pic>
        <p:nvPicPr>
          <p:cNvPr id="15" name="图片 14"/>
          <p:cNvPicPr/>
          <p:nvPr/>
        </p:nvPicPr>
        <p:blipFill>
          <a:blip r:embed="rId1"/>
          <a:srcRect t="27551" b="33568"/>
          <a:stretch>
            <a:fillRect/>
          </a:stretch>
        </p:blipFill>
        <p:spPr>
          <a:xfrm>
            <a:off x="983615" y="3131185"/>
            <a:ext cx="1669415" cy="466090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2"/>
          <a:srcRect b="51381"/>
          <a:stretch>
            <a:fillRect/>
          </a:stretch>
        </p:blipFill>
        <p:spPr>
          <a:xfrm>
            <a:off x="1533525" y="4979670"/>
            <a:ext cx="982345" cy="387350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3"/>
          <a:srcRect l="14297" t="27531" r="13559" b="26963"/>
          <a:stretch>
            <a:fillRect/>
          </a:stretch>
        </p:blipFill>
        <p:spPr>
          <a:xfrm>
            <a:off x="1424305" y="4283075"/>
            <a:ext cx="1091565" cy="499745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4"/>
          <a:srcRect l="3700" t="30422" r="2983" b="33022"/>
          <a:stretch>
            <a:fillRect/>
          </a:stretch>
        </p:blipFill>
        <p:spPr>
          <a:xfrm>
            <a:off x="3469640" y="2653665"/>
            <a:ext cx="1687195" cy="492125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5"/>
          <a:srcRect t="27763" b="17816"/>
          <a:stretch>
            <a:fillRect/>
          </a:stretch>
        </p:blipFill>
        <p:spPr>
          <a:xfrm>
            <a:off x="3111500" y="3373120"/>
            <a:ext cx="2105025" cy="577215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6"/>
          <a:srcRect l="4388" t="42400" r="5000" b="42075"/>
          <a:stretch>
            <a:fillRect/>
          </a:stretch>
        </p:blipFill>
        <p:spPr>
          <a:xfrm>
            <a:off x="3333750" y="4124325"/>
            <a:ext cx="1955165" cy="37274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rcRect l="17067" t="8783" r="17183" b="11850"/>
          <a:stretch>
            <a:fillRect/>
          </a:stretch>
        </p:blipFill>
        <p:spPr>
          <a:xfrm>
            <a:off x="3879215" y="4610735"/>
            <a:ext cx="760095" cy="7251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2" t="36789" r="30718" b="34916"/>
          <a:stretch>
            <a:fillRect/>
          </a:stretch>
        </p:blipFill>
        <p:spPr>
          <a:xfrm>
            <a:off x="3469640" y="1727835"/>
            <a:ext cx="1616710" cy="638810"/>
          </a:xfrm>
          <a:prstGeom prst="rect">
            <a:avLst/>
          </a:prstGeom>
        </p:spPr>
      </p:pic>
      <p:pic>
        <p:nvPicPr>
          <p:cNvPr id="7" name="图片 6" descr="微信图片_20260615093635_213_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7925" y="5902325"/>
            <a:ext cx="1726565" cy="6013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4970" y="1793875"/>
            <a:ext cx="1447165" cy="43370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4665" y="5563870"/>
            <a:ext cx="751205" cy="4908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9685" y="5542915"/>
            <a:ext cx="896620" cy="44259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4305" y="2477135"/>
            <a:ext cx="1584325" cy="4768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3125" y="3698875"/>
            <a:ext cx="1776095" cy="48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zh-CN" altLang="en-US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主要产品</a:t>
            </a:r>
            <a:r>
              <a:rPr lang="en-US" altLang="zh-CN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--</a:t>
            </a:r>
            <a:r>
              <a:rPr lang="zh-CN" altLang="en-US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产品</a:t>
            </a:r>
            <a:r>
              <a:rPr lang="zh-CN" altLang="en-US" b="0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应用</a:t>
            </a:r>
            <a:endParaRPr lang="zh-CN" altLang="en-US" b="0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09290" y="1663700"/>
            <a:ext cx="2392045" cy="41306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01360" y="1663700"/>
            <a:ext cx="2325370" cy="41306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0400" y="1663700"/>
            <a:ext cx="2348865" cy="41306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Number1"/>
          <p:cNvSpPr/>
          <p:nvPr/>
        </p:nvSpPr>
        <p:spPr>
          <a:xfrm>
            <a:off x="1072227" y="2280163"/>
            <a:ext cx="665640" cy="576473"/>
          </a:xfrm>
          <a:prstGeom prst="rect">
            <a:avLst/>
          </a:prstGeom>
          <a:solidFill>
            <a:schemeClr val="accent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r>
              <a:rPr lang="en-US" altLang="zh-CN" sz="1600" b="1" dirty="0">
                <a:solidFill>
                  <a:srgbClr val="FFFFFF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01</a:t>
            </a:r>
            <a:endParaRPr lang="zh-CN" altLang="en-US" sz="1600" b="1" dirty="0">
              <a:solidFill>
                <a:srgbClr val="FFFFFF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sp>
        <p:nvSpPr>
          <p:cNvPr id="21" name="Number2"/>
          <p:cNvSpPr/>
          <p:nvPr/>
        </p:nvSpPr>
        <p:spPr>
          <a:xfrm>
            <a:off x="3454797" y="2280163"/>
            <a:ext cx="665640" cy="576473"/>
          </a:xfrm>
          <a:prstGeom prst="rect">
            <a:avLst/>
          </a:prstGeom>
          <a:solidFill>
            <a:schemeClr val="accent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r>
              <a:rPr lang="en-US" altLang="zh-CN" sz="1600" b="1" dirty="0">
                <a:solidFill>
                  <a:srgbClr val="FFFFFF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02</a:t>
            </a:r>
            <a:endParaRPr lang="zh-CN" altLang="en-US" sz="1600" b="1" dirty="0">
              <a:solidFill>
                <a:srgbClr val="FFFFFF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862145" y="2280163"/>
            <a:ext cx="7114540" cy="1698625"/>
            <a:chOff x="745365" y="2568416"/>
            <a:chExt cx="4384327" cy="1208682"/>
          </a:xfrm>
        </p:grpSpPr>
        <p:sp>
          <p:nvSpPr>
            <p:cNvPr id="29" name="Bullet3"/>
            <p:cNvSpPr txBox="1"/>
            <p:nvPr/>
          </p:nvSpPr>
          <p:spPr>
            <a:xfrm>
              <a:off x="745365" y="3065896"/>
              <a:ext cx="1192737" cy="527754"/>
            </a:xfrm>
            <a:prstGeom prst="rect">
              <a:avLst/>
            </a:prstGeom>
            <a:noFill/>
          </p:spPr>
          <p:txBody>
            <a:bodyPr wrap="square" rtlCol="0" anchor="t" anchorCtr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rPr>
                <a:t>用于商用吸尘器的有刷交流电机</a:t>
              </a:r>
              <a:endParaRPr lang="zh-CN" altLang="en-US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endParaRPr>
            </a:p>
          </p:txBody>
        </p:sp>
        <p:sp>
          <p:nvSpPr>
            <p:cNvPr id="27" name="Number3"/>
            <p:cNvSpPr/>
            <p:nvPr/>
          </p:nvSpPr>
          <p:spPr>
            <a:xfrm>
              <a:off x="3916175" y="2568416"/>
              <a:ext cx="410200" cy="410198"/>
            </a:xfrm>
            <a:prstGeom prst="rect">
              <a:avLst/>
            </a:prstGeom>
            <a:solidFill>
              <a:schemeClr val="accent1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r>
                <a:rPr lang="en-US" altLang="zh-CN" sz="1600" b="1" dirty="0">
                  <a:solidFill>
                    <a:srgbClr val="FFFFFF"/>
                  </a:solidFill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rPr>
                <a:t>03</a:t>
              </a:r>
              <a:endParaRPr lang="zh-CN" altLang="en-US" sz="1600" b="1" dirty="0">
                <a:solidFill>
                  <a:srgbClr val="FFFFFF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endParaRPr>
            </a:p>
          </p:txBody>
        </p:sp>
        <p:sp>
          <p:nvSpPr>
            <p:cNvPr id="32" name="Bullet3"/>
            <p:cNvSpPr txBox="1"/>
            <p:nvPr/>
          </p:nvSpPr>
          <p:spPr>
            <a:xfrm>
              <a:off x="2222199" y="3065896"/>
              <a:ext cx="1349265" cy="635744"/>
            </a:xfrm>
            <a:prstGeom prst="rect">
              <a:avLst/>
            </a:prstGeom>
            <a:noFill/>
          </p:spPr>
          <p:txBody>
            <a:bodyPr wrap="square" rtlCol="0" anchor="t" anchorCtr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rPr>
                <a:t>用于智能割草</a:t>
              </a:r>
              <a:r>
                <a:rPr lang="zh-CN" altLang="en-US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rPr>
                <a:t>机器人的</a:t>
              </a:r>
              <a:r>
                <a:rPr lang="zh-CN" altLang="en-US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  <a:sym typeface="+mn-lt"/>
                </a:rPr>
                <a:t>无刷直流电机</a:t>
              </a:r>
              <a:endParaRPr lang="zh-CN" altLang="en-US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endParaRPr>
            </a:p>
          </p:txBody>
        </p:sp>
        <p:sp>
          <p:nvSpPr>
            <p:cNvPr id="33" name="Bullet3"/>
            <p:cNvSpPr txBox="1"/>
            <p:nvPr/>
          </p:nvSpPr>
          <p:spPr>
            <a:xfrm>
              <a:off x="3879040" y="3048274"/>
              <a:ext cx="1250652" cy="728824"/>
            </a:xfrm>
            <a:prstGeom prst="rect">
              <a:avLst/>
            </a:prstGeom>
            <a:noFill/>
          </p:spPr>
          <p:txBody>
            <a:bodyPr wrap="square" rtlCol="0" anchor="t" anchorCtr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b="1" dirty="0">
                  <a:latin typeface="Malgun Gothic Semilight" panose="020B0502040204020203" pitchFamily="34" charset="-122"/>
                  <a:ea typeface="Malgun Gothic Semilight" panose="020B0502040204020203" pitchFamily="34" charset="-122"/>
                  <a:cs typeface="Malgun Gothic Semilight" panose="020B0502040204020203" pitchFamily="34" charset="-122"/>
                </a:rPr>
                <a:t>用于商用洗地机器人的无刷直流电机</a:t>
              </a:r>
              <a:endParaRPr lang="zh-CN" altLang="en-US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endParaRPr>
            </a:p>
          </p:txBody>
        </p:sp>
      </p:grpSp>
      <p:pic>
        <p:nvPicPr>
          <p:cNvPr id="6" name="图片 1" descr="IMG_256"/>
          <p:cNvPicPr>
            <a:picLocks noChangeAspect="1"/>
          </p:cNvPicPr>
          <p:nvPr/>
        </p:nvPicPr>
        <p:blipFill>
          <a:blip r:embed="rId1"/>
          <a:srcRect l="29756" t="20989" r="8020" b="7661"/>
          <a:stretch>
            <a:fillRect/>
          </a:stretch>
        </p:blipFill>
        <p:spPr>
          <a:xfrm>
            <a:off x="3490595" y="3994785"/>
            <a:ext cx="1734185" cy="1521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3843655"/>
            <a:ext cx="1936115" cy="1678940"/>
          </a:xfrm>
          <a:prstGeom prst="rect">
            <a:avLst/>
          </a:prstGeom>
        </p:spPr>
      </p:pic>
      <p:pic>
        <p:nvPicPr>
          <p:cNvPr id="3" name="图片 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925" y="5902325"/>
            <a:ext cx="1726565" cy="60134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475980" y="1663700"/>
            <a:ext cx="2325370" cy="41306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en-GB" sz="12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4" name="Bullet3"/>
          <p:cNvSpPr txBox="1"/>
          <p:nvPr/>
        </p:nvSpPr>
        <p:spPr>
          <a:xfrm>
            <a:off x="8623750" y="2954533"/>
            <a:ext cx="2029459" cy="1024255"/>
          </a:xfrm>
          <a:prstGeom prst="rect">
            <a:avLst/>
          </a:prstGeom>
          <a:noFill/>
        </p:spPr>
        <p:txBody>
          <a:bodyPr wrap="square" rtlCol="0" anchor="t" anchorCtr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用于家用</a:t>
            </a:r>
            <a:r>
              <a:rPr lang="zh-CN" altLang="en-US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智能洗地机的</a:t>
            </a:r>
            <a:r>
              <a:rPr lang="zh-CN" altLang="en-US" b="1" dirty="0"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</a:rPr>
              <a:t>无刷直流电机</a:t>
            </a:r>
            <a:endParaRPr lang="zh-CN" altLang="en-US" b="1" dirty="0"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</a:endParaRPr>
          </a:p>
        </p:txBody>
      </p:sp>
      <p:sp>
        <p:nvSpPr>
          <p:cNvPr id="26" name="Number3"/>
          <p:cNvSpPr/>
          <p:nvPr/>
        </p:nvSpPr>
        <p:spPr>
          <a:xfrm>
            <a:off x="8763385" y="2280163"/>
            <a:ext cx="665640" cy="576473"/>
          </a:xfrm>
          <a:prstGeom prst="rect">
            <a:avLst/>
          </a:prstGeom>
          <a:solidFill>
            <a:schemeClr val="accent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r>
              <a:rPr lang="en-US" altLang="zh-CN" sz="1600" b="1" dirty="0">
                <a:solidFill>
                  <a:srgbClr val="FFFFFF"/>
                </a:solidFill>
                <a:latin typeface="Malgun Gothic Semilight" panose="020B0502040204020203" pitchFamily="34" charset="-122"/>
                <a:ea typeface="Malgun Gothic Semilight" panose="020B0502040204020203" pitchFamily="34" charset="-122"/>
                <a:cs typeface="Malgun Gothic Semilight" panose="020B0502040204020203" pitchFamily="34" charset="-122"/>
                <a:sym typeface="+mn-lt"/>
              </a:rPr>
              <a:t>04</a:t>
            </a:r>
            <a:endParaRPr lang="zh-CN" altLang="en-US" sz="1600" b="1" dirty="0">
              <a:solidFill>
                <a:srgbClr val="FFFFFF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  <a:cs typeface="Malgun Gothic Semilight" panose="020B0502040204020203" pitchFamily="34" charset="-122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120" y="3641725"/>
            <a:ext cx="1470025" cy="194945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13175"/>
            <a:ext cx="1656080" cy="1703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10800,&quot;width&quot;:10712}"/>
</p:tagLst>
</file>

<file path=ppt/tags/tag10.xml><?xml version="1.0" encoding="utf-8"?>
<p:tagLst xmlns:p="http://schemas.openxmlformats.org/presentationml/2006/main">
  <p:tag name="KSO_WM_DIAGRAM_VIRTUALLY_FRAME" val="{&quot;height&quot;:325.88929133858267,&quot;left&quot;:21.076614173228347,&quot;top&quot;:142.0855905511811,&quot;width&quot;:917.8467716535433}"/>
</p:tagLst>
</file>

<file path=ppt/tags/tag100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101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102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103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104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105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106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107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108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109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11.xml><?xml version="1.0" encoding="utf-8"?>
<p:tagLst xmlns:p="http://schemas.openxmlformats.org/presentationml/2006/main">
  <p:tag name="KSO_WM_DIAGRAM_VIRTUALLY_FRAME" val="{&quot;height&quot;:386.670157480315,&quot;left&quot;:21.076614173228347,&quot;top&quot;:81.30472440944882,&quot;width&quot;:917.8467716535433}"/>
</p:tagLst>
</file>

<file path=ppt/tags/tag110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ZTBlNzA3ZDVhNTY4NDA5ZGY0NjM4YTNhYzJhZjg1YTAifQ=="/>
  <p:tag name="resource_record_key" val="{&quot;10&quot;:[50059501,50059502]}"/>
</p:tagLst>
</file>

<file path=ppt/tags/tag12.xml><?xml version="1.0" encoding="utf-8"?>
<p:tagLst xmlns:p="http://schemas.openxmlformats.org/presentationml/2006/main">
  <p:tag name="KSO_WM_DIAGRAM_VIRTUALLY_FRAME" val="{&quot;height&quot;:325.88929133858267,&quot;left&quot;:21.076614173228347,&quot;top&quot;:142.0855905511811,&quot;width&quot;:917.8467716535433}"/>
</p:tagLst>
</file>

<file path=ppt/tags/tag13.xml><?xml version="1.0" encoding="utf-8"?>
<p:tagLst xmlns:p="http://schemas.openxmlformats.org/presentationml/2006/main">
  <p:tag name="KSO_WM_DIAGRAM_VIRTUALLY_FRAME" val="{&quot;height&quot;:325.88929133858267,&quot;left&quot;:21.076614173228347,&quot;top&quot;:142.0855905511811,&quot;width&quot;:917.8467716535433}"/>
</p:tagLst>
</file>

<file path=ppt/tags/tag14.xml><?xml version="1.0" encoding="utf-8"?>
<p:tagLst xmlns:p="http://schemas.openxmlformats.org/presentationml/2006/main">
  <p:tag name="KSO_WM_DIAGRAM_VIRTUALLY_FRAME" val="{&quot;height&quot;:386.670157480315,&quot;left&quot;:21.076614173228347,&quot;top&quot;:81.30472440944882,&quot;width&quot;:917.8467716535433}"/>
</p:tagLst>
</file>

<file path=ppt/tags/tag15.xml><?xml version="1.0" encoding="utf-8"?>
<p:tagLst xmlns:p="http://schemas.openxmlformats.org/presentationml/2006/main">
  <p:tag name="KSO_WM_DIAGRAM_VIRTUALLY_FRAME" val="{&quot;height&quot;:386.670157480315,&quot;left&quot;:21.076614173228347,&quot;top&quot;:81.30472440944882,&quot;width&quot;:917.8467716535433}"/>
</p:tagLst>
</file>

<file path=ppt/tags/tag16.xml><?xml version="1.0" encoding="utf-8"?>
<p:tagLst xmlns:p="http://schemas.openxmlformats.org/presentationml/2006/main">
  <p:tag name="KSO_WM_DIAGRAM_VIRTUALLY_FRAME" val="{&quot;height&quot;:386.670157480315,&quot;left&quot;:21.076614173228347,&quot;top&quot;:81.30472440944882,&quot;width&quot;:917.8467716535433}"/>
</p:tagLst>
</file>

<file path=ppt/tags/tag17.xml><?xml version="1.0" encoding="utf-8"?>
<p:tagLst xmlns:p="http://schemas.openxmlformats.org/presentationml/2006/main">
  <p:tag name="KSO_WM_DIAGRAM_VIRTUALLY_FRAME" val="{&quot;height&quot;:386.670157480315,&quot;left&quot;:21.076614173228347,&quot;top&quot;:81.30472440944882,&quot;width&quot;:917.8467716535433}"/>
</p:tagLst>
</file>

<file path=ppt/tags/tag18.xml><?xml version="1.0" encoding="utf-8"?>
<p:tagLst xmlns:p="http://schemas.openxmlformats.org/presentationml/2006/main">
  <p:tag name="KSO_WM_DIAGRAM_VIRTUALLY_FRAME" val="{&quot;height&quot;:386.670157480315,&quot;left&quot;:21.076614173228347,&quot;top&quot;:81.30472440944882,&quot;width&quot;:917.8467716535433}"/>
</p:tagLst>
</file>

<file path=ppt/tags/tag19.xml><?xml version="1.0" encoding="utf-8"?>
<p:tagLst xmlns:p="http://schemas.openxmlformats.org/presentationml/2006/main">
  <p:tag name="KSO_WM_DIAGRAM_VIRTUALLY_FRAME" val="{&quot;height&quot;:386.670157480315,&quot;left&quot;:21.076614173228347,&quot;top&quot;:81.30472440944882,&quot;width&quot;:917.8467716535433}"/>
</p:tagLst>
</file>

<file path=ppt/tags/tag2.xml><?xml version="1.0" encoding="utf-8"?>
<p:tagLst xmlns:p="http://schemas.openxmlformats.org/presentationml/2006/main">
  <p:tag name="MASKTAG" val="normalMask_图片 1"/>
  <p:tag name="KSO_WM_UNIT_PLACING_PICTURE_USER_VIEWPORT" val="{&quot;height&quot;:10800,&quot;width&quot;:10713}"/>
</p:tagLst>
</file>

<file path=ppt/tags/tag20.xml><?xml version="1.0" encoding="utf-8"?>
<p:tagLst xmlns:p="http://schemas.openxmlformats.org/presentationml/2006/main">
  <p:tag name="KSO_WM_DIAGRAM_VIRTUALLY_FRAME" val="{&quot;height&quot;:386.670157480315,&quot;left&quot;:21.076614173228347,&quot;top&quot;:81.30472440944882,&quot;width&quot;:917.8467716535433}"/>
</p:tagLst>
</file>

<file path=ppt/tags/tag21.xml><?xml version="1.0" encoding="utf-8"?>
<p:tagLst xmlns:p="http://schemas.openxmlformats.org/presentationml/2006/main">
  <p:tag name="KSO_WM_DIAGRAM_VIRTUALLY_FRAME" val="{&quot;height&quot;:386.670157480315,&quot;left&quot;:21.076614173228347,&quot;top&quot;:81.30472440944882,&quot;width&quot;:917.8467716535433}"/>
</p:tagLst>
</file>

<file path=ppt/tags/tag22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23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24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25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26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27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28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29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3.xml><?xml version="1.0" encoding="utf-8"?>
<p:tagLst xmlns:p="http://schemas.openxmlformats.org/presentationml/2006/main">
  <p:tag name="KSO_DOCER_RESOURCE_TRACE_INFO" val="{&quot;id&quot;:&quot;50059502&quot;,&quot;origin&quot;:0,&quot;type&quot;:&quot;icons&quot;,&quot;user&quot;:&quot;1313245583&quot;}"/>
</p:tagLst>
</file>

<file path=ppt/tags/tag30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31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32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33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34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35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36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37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38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39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4.xml><?xml version="1.0" encoding="utf-8"?>
<p:tagLst xmlns:p="http://schemas.openxmlformats.org/presentationml/2006/main">
  <p:tag name="KSO_DOCER_RESOURCE_TRACE_INFO" val="{&quot;id&quot;:&quot;50059502&quot;,&quot;origin&quot;:0,&quot;type&quot;:&quot;icons&quot;,&quot;user&quot;:&quot;1313245583&quot;}"/>
  <p:tag name="KSO_WM_UNIT_PLACING_PICTURE_USER_VIEWPORT" val="{&quot;height&quot;:562,&quot;width&quot;:562}"/>
</p:tagLst>
</file>

<file path=ppt/tags/tag40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41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42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43.xml><?xml version="1.0" encoding="utf-8"?>
<p:tagLst xmlns:p="http://schemas.openxmlformats.org/presentationml/2006/main">
  <p:tag name="KSO_WM_DIAGRAM_VIRTUALLY_FRAME" val="{&quot;height&quot;:366.7400787401575,&quot;left&quot;:23.27944881889762,&quot;top&quot;:116.2724409448819,&quot;width&quot;:886.8531496062993}"/>
</p:tagLst>
</file>

<file path=ppt/tags/tag44.xml><?xml version="1.0" encoding="utf-8"?>
<p:tagLst xmlns:p="http://schemas.openxmlformats.org/presentationml/2006/main">
  <p:tag name="KSO_WM_DIAGRAM_VIRTUALLY_FRAME" val="{&quot;height&quot;:339.0617322834645,&quot;left&quot;:308.14212598425195,&quot;top&quot;:134.91055118110233,&quot;width&quot;:553.0368503937009}"/>
</p:tagLst>
</file>

<file path=ppt/tags/tag45.xml><?xml version="1.0" encoding="utf-8"?>
<p:tagLst xmlns:p="http://schemas.openxmlformats.org/presentationml/2006/main">
  <p:tag name="KSO_WM_DIAGRAM_VIRTUALLY_FRAME" val="{&quot;height&quot;:339.0617322834645,&quot;left&quot;:308.14212598425195,&quot;top&quot;:134.91055118110233,&quot;width&quot;:553.0368503937009}"/>
</p:tagLst>
</file>

<file path=ppt/tags/tag46.xml><?xml version="1.0" encoding="utf-8"?>
<p:tagLst xmlns:p="http://schemas.openxmlformats.org/presentationml/2006/main">
  <p:tag name="KSO_WM_DIAGRAM_VIRTUALLY_FRAME" val="{&quot;height&quot;:339.0617322834645,&quot;left&quot;:308.14212598425195,&quot;top&quot;:134.91055118110233,&quot;width&quot;:553.0368503937009}"/>
</p:tagLst>
</file>

<file path=ppt/tags/tag47.xml><?xml version="1.0" encoding="utf-8"?>
<p:tagLst xmlns:p="http://schemas.openxmlformats.org/presentationml/2006/main">
  <p:tag name="KSO_WM_DIAGRAM_VIRTUALLY_FRAME" val="{&quot;height&quot;:339.0617322834645,&quot;left&quot;:308.14212598425195,&quot;top&quot;:134.91055118110233,&quot;width&quot;:553.0368503937009}"/>
</p:tagLst>
</file>

<file path=ppt/tags/tag48.xml><?xml version="1.0" encoding="utf-8"?>
<p:tagLst xmlns:p="http://schemas.openxmlformats.org/presentationml/2006/main">
  <p:tag name="KSO_WM_DIAGRAM_VIRTUALLY_FRAME" val="{&quot;height&quot;:339.0617322834645,&quot;left&quot;:308.14212598425195,&quot;top&quot;:134.91055118110233,&quot;width&quot;:553.0368503937009}"/>
</p:tagLst>
</file>

<file path=ppt/tags/tag49.xml><?xml version="1.0" encoding="utf-8"?>
<p:tagLst xmlns:p="http://schemas.openxmlformats.org/presentationml/2006/main">
  <p:tag name="KSO_WM_DIAGRAM_VIRTUALLY_FRAME" val="{&quot;height&quot;:339.0617322834645,&quot;left&quot;:308.14212598425195,&quot;top&quot;:134.91055118110233,&quot;width&quot;:553.0368503937009}"/>
</p:tagLst>
</file>

<file path=ppt/tags/tag5.xml><?xml version="1.0" encoding="utf-8"?>
<p:tagLst xmlns:p="http://schemas.openxmlformats.org/presentationml/2006/main">
  <p:tag name="KSO_DOCER_RESOURCE_TRACE_INFO" val="{&quot;id&quot;:&quot;50059502&quot;,&quot;origin&quot;:0,&quot;type&quot;:&quot;icons&quot;,&quot;user&quot;:&quot;1313245583&quot;}"/>
</p:tagLst>
</file>

<file path=ppt/tags/tag50.xml><?xml version="1.0" encoding="utf-8"?>
<p:tagLst xmlns:p="http://schemas.openxmlformats.org/presentationml/2006/main">
  <p:tag name="KSO_WM_DIAGRAM_VIRTUALLY_FRAME" val="{&quot;height&quot;:339.0617322834645,&quot;left&quot;:308.14212598425195,&quot;top&quot;:134.91055118110233,&quot;width&quot;:553.0368503937009}"/>
</p:tagLst>
</file>

<file path=ppt/tags/tag51.xml><?xml version="1.0" encoding="utf-8"?>
<p:tagLst xmlns:p="http://schemas.openxmlformats.org/presentationml/2006/main">
  <p:tag name="KSO_WM_DIAGRAM_VIRTUALLY_FRAME" val="{&quot;height&quot;:339.0617322834645,&quot;left&quot;:308.14212598425195,&quot;top&quot;:134.91055118110233,&quot;width&quot;:553.0368503937009}"/>
</p:tagLst>
</file>

<file path=ppt/tags/tag52.xml><?xml version="1.0" encoding="utf-8"?>
<p:tagLst xmlns:p="http://schemas.openxmlformats.org/presentationml/2006/main">
  <p:tag name="KSO_WM_DIAGRAM_VIRTUALLY_FRAME" val="{&quot;height&quot;:339.0617322834645,&quot;left&quot;:308.14212598425195,&quot;top&quot;:134.91055118110233,&quot;width&quot;:553.0368503937009}"/>
</p:tagLst>
</file>

<file path=ppt/tags/tag53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54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55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56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57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58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59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6.xml><?xml version="1.0" encoding="utf-8"?>
<p:tagLst xmlns:p="http://schemas.openxmlformats.org/presentationml/2006/main">
  <p:tag name="KSO_DOCER_RESOURCE_TRACE_INFO" val="{&quot;id&quot;:&quot;50059502&quot;,&quot;origin&quot;:0,&quot;type&quot;:&quot;icons&quot;,&quot;user&quot;:&quot;1313245583&quot;}"/>
</p:tagLst>
</file>

<file path=ppt/tags/tag60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61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62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63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64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65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66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67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68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69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7.xml><?xml version="1.0" encoding="utf-8"?>
<p:tagLst xmlns:p="http://schemas.openxmlformats.org/presentationml/2006/main">
  <p:tag name="KSO_WM_DIAGRAM_VIRTUALLY_FRAME" val="{&quot;height&quot;:325.88929133858267,&quot;left&quot;:21.076614173228347,&quot;top&quot;:142.0855905511811,&quot;width&quot;:917.8467716535433}"/>
</p:tagLst>
</file>

<file path=ppt/tags/tag70.xml><?xml version="1.0" encoding="utf-8"?>
<p:tagLst xmlns:p="http://schemas.openxmlformats.org/presentationml/2006/main">
  <p:tag name="KSO_WM_DIAGRAM_VIRTUALLY_FRAME" val="{&quot;height&quot;:339.0617322834645,&quot;left&quot;:308.1303149606299,&quot;top&quot;:134.91055118110233,&quot;width&quot;:553.0486614173229}"/>
</p:tagLst>
</file>

<file path=ppt/tags/tag71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72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73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74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75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76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77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78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79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8.xml><?xml version="1.0" encoding="utf-8"?>
<p:tagLst xmlns:p="http://schemas.openxmlformats.org/presentationml/2006/main">
  <p:tag name="KSO_WM_DIAGRAM_VIRTUALLY_FRAME" val="{&quot;height&quot;:325.88929133858267,&quot;left&quot;:21.076614173228347,&quot;top&quot;:142.0855905511811,&quot;width&quot;:917.8467716535433}"/>
</p:tagLst>
</file>

<file path=ppt/tags/tag80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81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82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83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84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85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86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87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88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89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9.xml><?xml version="1.0" encoding="utf-8"?>
<p:tagLst xmlns:p="http://schemas.openxmlformats.org/presentationml/2006/main">
  <p:tag name="KSO_WM_DIAGRAM_VIRTUALLY_FRAME" val="{&quot;height&quot;:325.88929133858267,&quot;left&quot;:21.076614173228347,&quot;top&quot;:142.0855905511811,&quot;width&quot;:917.8467716535433}"/>
</p:tagLst>
</file>

<file path=ppt/tags/tag90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91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92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93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94.xml><?xml version="1.0" encoding="utf-8"?>
<p:tagLst xmlns:p="http://schemas.openxmlformats.org/presentationml/2006/main">
  <p:tag name="KSO_WM_DIAGRAM_VIRTUALLY_FRAME" val="{&quot;height&quot;:400.5124409448819,&quot;left&quot;:173.3,&quot;top&quot;:133.5875590551181,&quot;width&quot;:591.25}"/>
</p:tagLst>
</file>

<file path=ppt/tags/tag95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96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97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98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ags/tag99.xml><?xml version="1.0" encoding="utf-8"?>
<p:tagLst xmlns:p="http://schemas.openxmlformats.org/presentationml/2006/main">
  <p:tag name="KSO_WM_DIAGRAM_VIRTUALLY_FRAME" val="{&quot;height&quot;:341.0082677165354,&quot;left&quot;:104.25,&quot;top&quot;:132.96401574803147,&quot;width&quot;:756.9289763779528}"/>
</p:tagLst>
</file>

<file path=ppt/theme/theme1.xml><?xml version="1.0" encoding="utf-8"?>
<a:theme xmlns:a="http://schemas.openxmlformats.org/drawingml/2006/main" name="Designed by iSlide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1F3D66"/>
      </a:accent1>
      <a:accent2>
        <a:srgbClr val="998E0B"/>
      </a:accent2>
      <a:accent3>
        <a:srgbClr val="326EA6"/>
      </a:accent3>
      <a:accent4>
        <a:srgbClr val="3682B2"/>
      </a:accent4>
      <a:accent5>
        <a:srgbClr val="5990B2"/>
      </a:accent5>
      <a:accent6>
        <a:srgbClr val="B28C59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Slide">
    <a:dk1>
      <a:srgbClr val="2F2F2F"/>
    </a:dk1>
    <a:lt1>
      <a:srgbClr val="FFFFFF"/>
    </a:lt1>
    <a:dk2>
      <a:srgbClr val="778495"/>
    </a:dk2>
    <a:lt2>
      <a:srgbClr val="F0F0F0"/>
    </a:lt2>
    <a:accent1>
      <a:srgbClr val="1F3D66"/>
    </a:accent1>
    <a:accent2>
      <a:srgbClr val="998E0B"/>
    </a:accent2>
    <a:accent3>
      <a:srgbClr val="326EA6"/>
    </a:accent3>
    <a:accent4>
      <a:srgbClr val="3682B2"/>
    </a:accent4>
    <a:accent5>
      <a:srgbClr val="5990B2"/>
    </a:accent5>
    <a:accent6>
      <a:srgbClr val="B28C59"/>
    </a:accent6>
    <a:hlink>
      <a:srgbClr val="F84D4D"/>
    </a:hlink>
    <a:folHlink>
      <a:srgbClr val="979797"/>
    </a:folHlink>
  </a:clrScheme>
</a:themeOverride>
</file>

<file path=ppt/theme/themeOverride2.xml><?xml version="1.0" encoding="utf-8"?>
<a:themeOverride xmlns:a="http://schemas.openxmlformats.org/drawingml/2006/main">
  <a:clrScheme name="iSlide">
    <a:dk1>
      <a:srgbClr val="2F2F2F"/>
    </a:dk1>
    <a:lt1>
      <a:srgbClr val="FFFFFF"/>
    </a:lt1>
    <a:dk2>
      <a:srgbClr val="778495"/>
    </a:dk2>
    <a:lt2>
      <a:srgbClr val="F0F0F0"/>
    </a:lt2>
    <a:accent1>
      <a:srgbClr val="1F3D66"/>
    </a:accent1>
    <a:accent2>
      <a:srgbClr val="998E0B"/>
    </a:accent2>
    <a:accent3>
      <a:srgbClr val="326EA6"/>
    </a:accent3>
    <a:accent4>
      <a:srgbClr val="3682B2"/>
    </a:accent4>
    <a:accent5>
      <a:srgbClr val="5990B2"/>
    </a:accent5>
    <a:accent6>
      <a:srgbClr val="B28C59"/>
    </a:accent6>
    <a:hlink>
      <a:srgbClr val="F84D4D"/>
    </a:hlink>
    <a:folHlink>
      <a:srgbClr val="979797"/>
    </a:folHlink>
  </a:clrScheme>
</a:themeOverride>
</file>

<file path=ppt/theme/themeOverride3.xml><?xml version="1.0" encoding="utf-8"?>
<a:themeOverride xmlns:a="http://schemas.openxmlformats.org/drawingml/2006/main">
  <a:clrScheme name="iSlide">
    <a:dk1>
      <a:srgbClr val="2F2F2F"/>
    </a:dk1>
    <a:lt1>
      <a:srgbClr val="FFFFFF"/>
    </a:lt1>
    <a:dk2>
      <a:srgbClr val="778495"/>
    </a:dk2>
    <a:lt2>
      <a:srgbClr val="F0F0F0"/>
    </a:lt2>
    <a:accent1>
      <a:srgbClr val="1F3D66"/>
    </a:accent1>
    <a:accent2>
      <a:srgbClr val="998E0B"/>
    </a:accent2>
    <a:accent3>
      <a:srgbClr val="326EA6"/>
    </a:accent3>
    <a:accent4>
      <a:srgbClr val="3682B2"/>
    </a:accent4>
    <a:accent5>
      <a:srgbClr val="5990B2"/>
    </a:accent5>
    <a:accent6>
      <a:srgbClr val="B28C59"/>
    </a:accent6>
    <a:hlink>
      <a:srgbClr val="F84D4D"/>
    </a:hlink>
    <a:folHlink>
      <a:srgbClr val="979797"/>
    </a:folHlink>
  </a:clrScheme>
</a:themeOverride>
</file>

<file path=ppt/theme/themeOverride4.xml><?xml version="1.0" encoding="utf-8"?>
<a:themeOverride xmlns:a="http://schemas.openxmlformats.org/drawingml/2006/main">
  <a:clrScheme name="iSlide">
    <a:dk1>
      <a:srgbClr val="2F2F2F"/>
    </a:dk1>
    <a:lt1>
      <a:srgbClr val="FFFFFF"/>
    </a:lt1>
    <a:dk2>
      <a:srgbClr val="778495"/>
    </a:dk2>
    <a:lt2>
      <a:srgbClr val="F0F0F0"/>
    </a:lt2>
    <a:accent1>
      <a:srgbClr val="1F3D66"/>
    </a:accent1>
    <a:accent2>
      <a:srgbClr val="998E0B"/>
    </a:accent2>
    <a:accent3>
      <a:srgbClr val="326EA6"/>
    </a:accent3>
    <a:accent4>
      <a:srgbClr val="3682B2"/>
    </a:accent4>
    <a:accent5>
      <a:srgbClr val="5990B2"/>
    </a:accent5>
    <a:accent6>
      <a:srgbClr val="B28C59"/>
    </a:accent6>
    <a:hlink>
      <a:srgbClr val="F84D4D"/>
    </a:hlink>
    <a:folHlink>
      <a:srgbClr val="979797"/>
    </a:folHlink>
  </a:clrScheme>
</a:themeOverride>
</file>

<file path=ppt/theme/themeOverride5.xml><?xml version="1.0" encoding="utf-8"?>
<a:themeOverride xmlns:a="http://schemas.openxmlformats.org/drawingml/2006/main">
  <a:clrScheme name="iSlide">
    <a:dk1>
      <a:srgbClr val="2F2F2F"/>
    </a:dk1>
    <a:lt1>
      <a:srgbClr val="FFFFFF"/>
    </a:lt1>
    <a:dk2>
      <a:srgbClr val="778495"/>
    </a:dk2>
    <a:lt2>
      <a:srgbClr val="F0F0F0"/>
    </a:lt2>
    <a:accent1>
      <a:srgbClr val="1F3D66"/>
    </a:accent1>
    <a:accent2>
      <a:srgbClr val="998E0B"/>
    </a:accent2>
    <a:accent3>
      <a:srgbClr val="326EA6"/>
    </a:accent3>
    <a:accent4>
      <a:srgbClr val="3682B2"/>
    </a:accent4>
    <a:accent5>
      <a:srgbClr val="5990B2"/>
    </a:accent5>
    <a:accent6>
      <a:srgbClr val="B28C59"/>
    </a:accent6>
    <a:hlink>
      <a:srgbClr val="F84D4D"/>
    </a:hlink>
    <a:folHlink>
      <a:srgbClr val="979797"/>
    </a:folHlink>
  </a:clrScheme>
</a:themeOverride>
</file>

<file path=ppt/theme/themeOverride6.xml><?xml version="1.0" encoding="utf-8"?>
<a:themeOverride xmlns:a="http://schemas.openxmlformats.org/drawingml/2006/main">
  <a:clrScheme name="iSlide">
    <a:dk1>
      <a:srgbClr val="2F2F2F"/>
    </a:dk1>
    <a:lt1>
      <a:srgbClr val="FFFFFF"/>
    </a:lt1>
    <a:dk2>
      <a:srgbClr val="778495"/>
    </a:dk2>
    <a:lt2>
      <a:srgbClr val="F0F0F0"/>
    </a:lt2>
    <a:accent1>
      <a:srgbClr val="1F3D66"/>
    </a:accent1>
    <a:accent2>
      <a:srgbClr val="998E0B"/>
    </a:accent2>
    <a:accent3>
      <a:srgbClr val="326EA6"/>
    </a:accent3>
    <a:accent4>
      <a:srgbClr val="3682B2"/>
    </a:accent4>
    <a:accent5>
      <a:srgbClr val="5990B2"/>
    </a:accent5>
    <a:accent6>
      <a:srgbClr val="B28C59"/>
    </a:accent6>
    <a:hlink>
      <a:srgbClr val="F84D4D"/>
    </a:hlink>
    <a:folHlink>
      <a:srgbClr val="97979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867</Words>
  <Application>WPS 演示</Application>
  <PresentationFormat>宽屏</PresentationFormat>
  <Paragraphs>174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宋体</vt:lpstr>
      <vt:lpstr>Wingdings</vt:lpstr>
      <vt:lpstr>Malgun Gothic Semilight</vt:lpstr>
      <vt:lpstr>Bahnschrift Light Condensed</vt:lpstr>
      <vt:lpstr>微软雅黑</vt:lpstr>
      <vt:lpstr>Arial</vt:lpstr>
      <vt:lpstr>Arial Unicode MS</vt:lpstr>
      <vt:lpstr>等线</vt:lpstr>
      <vt:lpstr>Designed by iSlide</vt:lpstr>
      <vt:lpstr>欢迎来到 科义创智能科技</vt:lpstr>
      <vt:lpstr>PowerPoint 演示文稿</vt:lpstr>
      <vt:lpstr>公司简介 -- 简要信息</vt:lpstr>
      <vt:lpstr>公司简介 --年销售金额</vt:lpstr>
      <vt:lpstr>PowerPoint 演示文稿</vt:lpstr>
      <vt:lpstr>公司简介 -- 里程碑</vt:lpstr>
      <vt:lpstr>公司简介 -- 优势</vt:lpstr>
      <vt:lpstr>公司简介--市场 &amp; 客户</vt:lpstr>
      <vt:lpstr>主要产品--产品应用</vt:lpstr>
      <vt:lpstr>主要产品--AC商用/家用吸尘器电机</vt:lpstr>
      <vt:lpstr>主要产品--AC园林工具电机</vt:lpstr>
      <vt:lpstr>主要产品--BLDC智能清洁电器电机</vt:lpstr>
      <vt:lpstr>主要产品--BLDC园林工具电机 </vt:lpstr>
      <vt:lpstr>主要产品--BLDC智能割草机器人电机</vt:lpstr>
      <vt:lpstr>PowerPoint 演示文稿</vt:lpstr>
      <vt:lpstr>PowerPoint 演示文稿</vt:lpstr>
      <vt:lpstr>Thank You</vt:lpstr>
    </vt:vector>
  </TitlesOfParts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iSlide PowerPoint Template</dc:title>
  <dc:creator>iSlide</dc:creator>
  <cp:lastModifiedBy>朱吕琪</cp:lastModifiedBy>
  <cp:revision>173</cp:revision>
  <dcterms:created xsi:type="dcterms:W3CDTF">2023-06-05T05:58:00Z</dcterms:created>
  <dcterms:modified xsi:type="dcterms:W3CDTF">2026-07-20T05:43:25Z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EF286A5C9134489491F5F8336F0F435E_13</vt:lpwstr>
  </property>
  <property fmtid="{D5CDD505-2E9C-101B-9397-08002B2CF9AE}" pid="3" name="KSOProductBuildVer">
    <vt:lpwstr>2052-12.1.0.22529</vt:lpwstr>
  </property>
</Properties>
</file>